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7" r:id="rId4"/>
    <p:sldId id="337" r:id="rId5"/>
    <p:sldId id="347" r:id="rId6"/>
    <p:sldId id="348" r:id="rId7"/>
    <p:sldId id="338" r:id="rId8"/>
    <p:sldId id="326" r:id="rId9"/>
    <p:sldId id="339" r:id="rId10"/>
    <p:sldId id="340" r:id="rId11"/>
    <p:sldId id="341" r:id="rId12"/>
    <p:sldId id="342" r:id="rId13"/>
    <p:sldId id="343" r:id="rId14"/>
    <p:sldId id="344" r:id="rId15"/>
    <p:sldId id="345" r:id="rId16"/>
    <p:sldId id="34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CDFB8-5297-4C14-B053-7E217B8AD674}" v="3091" dt="2019-05-12T02:39:58.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1" d="100"/>
          <a:sy n="81" d="100"/>
        </p:scale>
        <p:origin x="4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hornton" userId="9f1969b453f71bbb" providerId="LiveId" clId="{26ECDFB8-5297-4C14-B053-7E217B8AD674}"/>
    <pc:docChg chg="undo custSel addSld modSld">
      <pc:chgData name="Robert Thornton" userId="9f1969b453f71bbb" providerId="LiveId" clId="{26ECDFB8-5297-4C14-B053-7E217B8AD674}" dt="2019-05-12T02:39:58.935" v="428" actId="20577"/>
      <pc:docMkLst>
        <pc:docMk/>
      </pc:docMkLst>
      <pc:sldChg chg="modSp">
        <pc:chgData name="Robert Thornton" userId="9f1969b453f71bbb" providerId="LiveId" clId="{26ECDFB8-5297-4C14-B053-7E217B8AD674}" dt="2019-05-12T02:15:21.786" v="77"/>
        <pc:sldMkLst>
          <pc:docMk/>
          <pc:sldMk cId="1754616018" sldId="267"/>
        </pc:sldMkLst>
        <pc:spChg chg="mod">
          <ac:chgData name="Robert Thornton" userId="9f1969b453f71bbb" providerId="LiveId" clId="{26ECDFB8-5297-4C14-B053-7E217B8AD674}" dt="2019-05-12T02:14:16.038" v="72" actId="6549"/>
          <ac:spMkLst>
            <pc:docMk/>
            <pc:sldMk cId="1754616018" sldId="267"/>
            <ac:spMk id="2" creationId="{2FC4503C-33B9-4D0E-8B5B-F53DE3B3C83C}"/>
          </ac:spMkLst>
        </pc:spChg>
        <pc:spChg chg="mod">
          <ac:chgData name="Robert Thornton" userId="9f1969b453f71bbb" providerId="LiveId" clId="{26ECDFB8-5297-4C14-B053-7E217B8AD674}" dt="2019-05-12T02:15:21.786" v="77"/>
          <ac:spMkLst>
            <pc:docMk/>
            <pc:sldMk cId="1754616018" sldId="267"/>
            <ac:spMk id="3" creationId="{7C421AC8-238B-46E7-AFAE-0AF38595F50A}"/>
          </ac:spMkLst>
        </pc:spChg>
      </pc:sldChg>
      <pc:sldChg chg="modSp">
        <pc:chgData name="Robert Thornton" userId="9f1969b453f71bbb" providerId="LiveId" clId="{26ECDFB8-5297-4C14-B053-7E217B8AD674}" dt="2019-05-12T02:13:08.903" v="2" actId="113"/>
        <pc:sldMkLst>
          <pc:docMk/>
          <pc:sldMk cId="1958259938" sldId="279"/>
        </pc:sldMkLst>
        <pc:spChg chg="mod">
          <ac:chgData name="Robert Thornton" userId="9f1969b453f71bbb" providerId="LiveId" clId="{26ECDFB8-5297-4C14-B053-7E217B8AD674}" dt="2019-05-12T02:13:08.903" v="2" actId="113"/>
          <ac:spMkLst>
            <pc:docMk/>
            <pc:sldMk cId="1958259938" sldId="279"/>
            <ac:spMk id="3" creationId="{7C421AC8-238B-46E7-AFAE-0AF38595F50A}"/>
          </ac:spMkLst>
        </pc:spChg>
        <pc:cxnChg chg="mod">
          <ac:chgData name="Robert Thornton" userId="9f1969b453f71bbb" providerId="LiveId" clId="{26ECDFB8-5297-4C14-B053-7E217B8AD674}" dt="2019-05-12T02:13:05.908" v="1" actId="1076"/>
          <ac:cxnSpMkLst>
            <pc:docMk/>
            <pc:sldMk cId="1958259938" sldId="279"/>
            <ac:cxnSpMk id="7" creationId="{033B7851-F7EE-4571-8BFD-C0915EB9ECFF}"/>
          </ac:cxnSpMkLst>
        </pc:cxnChg>
      </pc:sldChg>
      <pc:sldChg chg="delSp modSp delAnim modAnim">
        <pc:chgData name="Robert Thornton" userId="9f1969b453f71bbb" providerId="LiveId" clId="{26ECDFB8-5297-4C14-B053-7E217B8AD674}" dt="2019-05-12T02:24:27.412" v="156" actId="20577"/>
        <pc:sldMkLst>
          <pc:docMk/>
          <pc:sldMk cId="1885943494" sldId="337"/>
        </pc:sldMkLst>
        <pc:spChg chg="mod">
          <ac:chgData name="Robert Thornton" userId="9f1969b453f71bbb" providerId="LiveId" clId="{26ECDFB8-5297-4C14-B053-7E217B8AD674}" dt="2019-05-12T02:24:27.412" v="156" actId="20577"/>
          <ac:spMkLst>
            <pc:docMk/>
            <pc:sldMk cId="1885943494" sldId="337"/>
            <ac:spMk id="2" creationId="{A8C95632-FC1E-490E-897A-57E7EF6F4E78}"/>
          </ac:spMkLst>
        </pc:spChg>
        <pc:spChg chg="del">
          <ac:chgData name="Robert Thornton" userId="9f1969b453f71bbb" providerId="LiveId" clId="{26ECDFB8-5297-4C14-B053-7E217B8AD674}" dt="2019-05-12T02:16:09.407" v="84" actId="478"/>
          <ac:spMkLst>
            <pc:docMk/>
            <pc:sldMk cId="1885943494" sldId="337"/>
            <ac:spMk id="3" creationId="{69C4EE66-3DC0-4066-A221-811E888B70F8}"/>
          </ac:spMkLst>
        </pc:spChg>
        <pc:spChg chg="mod">
          <ac:chgData name="Robert Thornton" userId="9f1969b453f71bbb" providerId="LiveId" clId="{26ECDFB8-5297-4C14-B053-7E217B8AD674}" dt="2019-05-12T02:23:57.323" v="138" actId="20577"/>
          <ac:spMkLst>
            <pc:docMk/>
            <pc:sldMk cId="1885943494" sldId="337"/>
            <ac:spMk id="13" creationId="{E7C750C0-1812-4958-B4B6-2FF0B4BA06AA}"/>
          </ac:spMkLst>
        </pc:spChg>
        <pc:picChg chg="del">
          <ac:chgData name="Robert Thornton" userId="9f1969b453f71bbb" providerId="LiveId" clId="{26ECDFB8-5297-4C14-B053-7E217B8AD674}" dt="2019-05-12T02:16:05.900" v="83" actId="478"/>
          <ac:picMkLst>
            <pc:docMk/>
            <pc:sldMk cId="1885943494" sldId="337"/>
            <ac:picMk id="5" creationId="{824E9956-80BE-49FB-AE4E-AEBE8DE8C69A}"/>
          </ac:picMkLst>
        </pc:picChg>
      </pc:sldChg>
      <pc:sldChg chg="modSp add modAnim">
        <pc:chgData name="Robert Thornton" userId="9f1969b453f71bbb" providerId="LiveId" clId="{26ECDFB8-5297-4C14-B053-7E217B8AD674}" dt="2019-05-12T02:38:46.568" v="364"/>
        <pc:sldMkLst>
          <pc:docMk/>
          <pc:sldMk cId="151296043" sldId="347"/>
        </pc:sldMkLst>
        <pc:spChg chg="mod">
          <ac:chgData name="Robert Thornton" userId="9f1969b453f71bbb" providerId="LiveId" clId="{26ECDFB8-5297-4C14-B053-7E217B8AD674}" dt="2019-05-12T02:38:40.289" v="363" actId="20577"/>
          <ac:spMkLst>
            <pc:docMk/>
            <pc:sldMk cId="151296043" sldId="347"/>
            <ac:spMk id="13" creationId="{E7C750C0-1812-4958-B4B6-2FF0B4BA06AA}"/>
          </ac:spMkLst>
        </pc:spChg>
      </pc:sldChg>
      <pc:sldChg chg="modSp add modAnim">
        <pc:chgData name="Robert Thornton" userId="9f1969b453f71bbb" providerId="LiveId" clId="{26ECDFB8-5297-4C14-B053-7E217B8AD674}" dt="2019-05-12T02:39:58.935" v="428" actId="20577"/>
        <pc:sldMkLst>
          <pc:docMk/>
          <pc:sldMk cId="4260825022" sldId="348"/>
        </pc:sldMkLst>
        <pc:spChg chg="mod">
          <ac:chgData name="Robert Thornton" userId="9f1969b453f71bbb" providerId="LiveId" clId="{26ECDFB8-5297-4C14-B053-7E217B8AD674}" dt="2019-05-12T02:39:58.935" v="428" actId="20577"/>
          <ac:spMkLst>
            <pc:docMk/>
            <pc:sldMk cId="4260825022" sldId="348"/>
            <ac:spMk id="13" creationId="{E7C750C0-1812-4958-B4B6-2FF0B4BA06AA}"/>
          </ac:spMkLst>
        </pc:spChg>
      </pc:sldChg>
    </pc:docChg>
  </pc:docChgLst>
  <pc:docChgLst>
    <pc:chgData name="Robert Thornton" userId="9f1969b453f71bbb" providerId="LiveId" clId="{C189C7C9-4DA7-464E-B729-6709F1C6E6B2}"/>
    <pc:docChg chg="undo redo custSel addSld delSld modSld sldOrd">
      <pc:chgData name="Robert Thornton" userId="9f1969b453f71bbb" providerId="LiveId" clId="{C189C7C9-4DA7-464E-B729-6709F1C6E6B2}" dt="2019-05-05T02:44:39.152" v="2659" actId="2696"/>
      <pc:docMkLst>
        <pc:docMk/>
      </pc:docMkLst>
      <pc:sldChg chg="modSp">
        <pc:chgData name="Robert Thornton" userId="9f1969b453f71bbb" providerId="LiveId" clId="{C189C7C9-4DA7-464E-B729-6709F1C6E6B2}" dt="2019-05-05T01:11:03.549" v="92" actId="14100"/>
        <pc:sldMkLst>
          <pc:docMk/>
          <pc:sldMk cId="1754616018" sldId="267"/>
        </pc:sldMkLst>
        <pc:spChg chg="mod">
          <ac:chgData name="Robert Thornton" userId="9f1969b453f71bbb" providerId="LiveId" clId="{C189C7C9-4DA7-464E-B729-6709F1C6E6B2}" dt="2019-05-05T01:09:30.162" v="90" actId="404"/>
          <ac:spMkLst>
            <pc:docMk/>
            <pc:sldMk cId="1754616018" sldId="267"/>
            <ac:spMk id="2" creationId="{2FC4503C-33B9-4D0E-8B5B-F53DE3B3C83C}"/>
          </ac:spMkLst>
        </pc:spChg>
        <pc:spChg chg="mod">
          <ac:chgData name="Robert Thornton" userId="9f1969b453f71bbb" providerId="LiveId" clId="{C189C7C9-4DA7-464E-B729-6709F1C6E6B2}" dt="2019-05-05T01:11:03.549" v="92" actId="14100"/>
          <ac:spMkLst>
            <pc:docMk/>
            <pc:sldMk cId="1754616018" sldId="267"/>
            <ac:spMk id="3" creationId="{7C421AC8-238B-46E7-AFAE-0AF38595F50A}"/>
          </ac:spMkLst>
        </pc:spChg>
      </pc:sldChg>
      <pc:sldChg chg="delSp modSp modAnim">
        <pc:chgData name="Robert Thornton" userId="9f1969b453f71bbb" providerId="LiveId" clId="{C189C7C9-4DA7-464E-B729-6709F1C6E6B2}" dt="2019-05-05T01:49:03.691" v="961"/>
        <pc:sldMkLst>
          <pc:docMk/>
          <pc:sldMk cId="1295925698" sldId="326"/>
        </pc:sldMkLst>
        <pc:spChg chg="mod">
          <ac:chgData name="Robert Thornton" userId="9f1969b453f71bbb" providerId="LiveId" clId="{C189C7C9-4DA7-464E-B729-6709F1C6E6B2}" dt="2019-05-05T01:49:03.691" v="961"/>
          <ac:spMkLst>
            <pc:docMk/>
            <pc:sldMk cId="1295925698" sldId="326"/>
            <ac:spMk id="2" creationId="{A8C95632-FC1E-490E-897A-57E7EF6F4E78}"/>
          </ac:spMkLst>
        </pc:spChg>
        <pc:spChg chg="mod">
          <ac:chgData name="Robert Thornton" userId="9f1969b453f71bbb" providerId="LiveId" clId="{C189C7C9-4DA7-464E-B729-6709F1C6E6B2}" dt="2019-05-05T01:28:46.670" v="544" actId="115"/>
          <ac:spMkLst>
            <pc:docMk/>
            <pc:sldMk cId="1295925698" sldId="326"/>
            <ac:spMk id="4" creationId="{9324C0B8-B923-401F-BE86-E1F72DA3FBCD}"/>
          </ac:spMkLst>
        </pc:spChg>
        <pc:spChg chg="mod">
          <ac:chgData name="Robert Thornton" userId="9f1969b453f71bbb" providerId="LiveId" clId="{C189C7C9-4DA7-464E-B729-6709F1C6E6B2}" dt="2019-05-05T01:28:14.746" v="540" actId="27636"/>
          <ac:spMkLst>
            <pc:docMk/>
            <pc:sldMk cId="1295925698" sldId="326"/>
            <ac:spMk id="13" creationId="{E7C750C0-1812-4958-B4B6-2FF0B4BA06AA}"/>
          </ac:spMkLst>
        </pc:spChg>
        <pc:picChg chg="del">
          <ac:chgData name="Robert Thornton" userId="9f1969b453f71bbb" providerId="LiveId" clId="{C189C7C9-4DA7-464E-B729-6709F1C6E6B2}" dt="2019-05-05T01:26:02.644" v="459" actId="478"/>
          <ac:picMkLst>
            <pc:docMk/>
            <pc:sldMk cId="1295925698" sldId="326"/>
            <ac:picMk id="8" creationId="{2876A1B0-8974-47C9-B683-1F48F4FD929B}"/>
          </ac:picMkLst>
        </pc:picChg>
      </pc:sldChg>
      <pc:sldChg chg="addSp modSp add modAnim">
        <pc:chgData name="Robert Thornton" userId="9f1969b453f71bbb" providerId="LiveId" clId="{C189C7C9-4DA7-464E-B729-6709F1C6E6B2}" dt="2019-05-05T01:37:22.833" v="801"/>
        <pc:sldMkLst>
          <pc:docMk/>
          <pc:sldMk cId="1885943494" sldId="337"/>
        </pc:sldMkLst>
        <pc:spChg chg="add mod">
          <ac:chgData name="Robert Thornton" userId="9f1969b453f71bbb" providerId="LiveId" clId="{C189C7C9-4DA7-464E-B729-6709F1C6E6B2}" dt="2019-05-05T01:37:17.793" v="800" actId="1076"/>
          <ac:spMkLst>
            <pc:docMk/>
            <pc:sldMk cId="1885943494" sldId="337"/>
            <ac:spMk id="3" creationId="{69C4EE66-3DC0-4066-A221-811E888B70F8}"/>
          </ac:spMkLst>
        </pc:spChg>
        <pc:spChg chg="mod">
          <ac:chgData name="Robert Thornton" userId="9f1969b453f71bbb" providerId="LiveId" clId="{C189C7C9-4DA7-464E-B729-6709F1C6E6B2}" dt="2019-05-05T01:25:39.573" v="458" actId="20577"/>
          <ac:spMkLst>
            <pc:docMk/>
            <pc:sldMk cId="1885943494" sldId="337"/>
            <ac:spMk id="13" creationId="{E7C750C0-1812-4958-B4B6-2FF0B4BA06AA}"/>
          </ac:spMkLst>
        </pc:spChg>
        <pc:picChg chg="mod">
          <ac:chgData name="Robert Thornton" userId="9f1969b453f71bbb" providerId="LiveId" clId="{C189C7C9-4DA7-464E-B729-6709F1C6E6B2}" dt="2019-05-05T01:19:11.440" v="337" actId="1076"/>
          <ac:picMkLst>
            <pc:docMk/>
            <pc:sldMk cId="1885943494" sldId="337"/>
            <ac:picMk id="5" creationId="{824E9956-80BE-49FB-AE4E-AEBE8DE8C69A}"/>
          </ac:picMkLst>
        </pc:picChg>
      </pc:sldChg>
      <pc:sldChg chg="modSp add">
        <pc:chgData name="Robert Thornton" userId="9f1969b453f71bbb" providerId="LiveId" clId="{C189C7C9-4DA7-464E-B729-6709F1C6E6B2}" dt="2019-05-05T01:36:49.387" v="796" actId="1076"/>
        <pc:sldMkLst>
          <pc:docMk/>
          <pc:sldMk cId="4284062333" sldId="338"/>
        </pc:sldMkLst>
        <pc:picChg chg="mod">
          <ac:chgData name="Robert Thornton" userId="9f1969b453f71bbb" providerId="LiveId" clId="{C189C7C9-4DA7-464E-B729-6709F1C6E6B2}" dt="2019-05-05T01:36:49.387" v="796" actId="1076"/>
          <ac:picMkLst>
            <pc:docMk/>
            <pc:sldMk cId="4284062333" sldId="338"/>
            <ac:picMk id="7" creationId="{ED56DA5D-E328-4946-8A4D-FAC647D05BCD}"/>
          </ac:picMkLst>
        </pc:picChg>
      </pc:sldChg>
      <pc:sldChg chg="addSp delSp modSp add modAnim">
        <pc:chgData name="Robert Thornton" userId="9f1969b453f71bbb" providerId="LiveId" clId="{C189C7C9-4DA7-464E-B729-6709F1C6E6B2}" dt="2019-05-05T01:49:11.128" v="964"/>
        <pc:sldMkLst>
          <pc:docMk/>
          <pc:sldMk cId="2929077053" sldId="339"/>
        </pc:sldMkLst>
        <pc:spChg chg="mod">
          <ac:chgData name="Robert Thornton" userId="9f1969b453f71bbb" providerId="LiveId" clId="{C189C7C9-4DA7-464E-B729-6709F1C6E6B2}" dt="2019-05-05T01:49:11.128" v="964"/>
          <ac:spMkLst>
            <pc:docMk/>
            <pc:sldMk cId="2929077053" sldId="339"/>
            <ac:spMk id="2" creationId="{A8C95632-FC1E-490E-897A-57E7EF6F4E78}"/>
          </ac:spMkLst>
        </pc:spChg>
        <pc:spChg chg="mod">
          <ac:chgData name="Robert Thornton" userId="9f1969b453f71bbb" providerId="LiveId" clId="{C189C7C9-4DA7-464E-B729-6709F1C6E6B2}" dt="2019-05-05T01:34:42.945" v="795" actId="1076"/>
          <ac:spMkLst>
            <pc:docMk/>
            <pc:sldMk cId="2929077053" sldId="339"/>
            <ac:spMk id="4" creationId="{9324C0B8-B923-401F-BE86-E1F72DA3FBCD}"/>
          </ac:spMkLst>
        </pc:spChg>
        <pc:spChg chg="add mod">
          <ac:chgData name="Robert Thornton" userId="9f1969b453f71bbb" providerId="LiveId" clId="{C189C7C9-4DA7-464E-B729-6709F1C6E6B2}" dt="2019-05-05T01:42:24.872" v="827" actId="1076"/>
          <ac:spMkLst>
            <pc:docMk/>
            <pc:sldMk cId="2929077053" sldId="339"/>
            <ac:spMk id="6" creationId="{875FA5DB-CA97-428B-BDF0-098DAB9857B7}"/>
          </ac:spMkLst>
        </pc:spChg>
        <pc:spChg chg="mod">
          <ac:chgData name="Robert Thornton" userId="9f1969b453f71bbb" providerId="LiveId" clId="{C189C7C9-4DA7-464E-B729-6709F1C6E6B2}" dt="2019-05-05T01:34:31.899" v="793" actId="20577"/>
          <ac:spMkLst>
            <pc:docMk/>
            <pc:sldMk cId="2929077053" sldId="339"/>
            <ac:spMk id="13" creationId="{E7C750C0-1812-4958-B4B6-2FF0B4BA06AA}"/>
          </ac:spMkLst>
        </pc:spChg>
        <pc:picChg chg="add del mod">
          <ac:chgData name="Robert Thornton" userId="9f1969b453f71bbb" providerId="LiveId" clId="{C189C7C9-4DA7-464E-B729-6709F1C6E6B2}" dt="2019-05-05T01:38:16.738" v="806" actId="478"/>
          <ac:picMkLst>
            <pc:docMk/>
            <pc:sldMk cId="2929077053" sldId="339"/>
            <ac:picMk id="5" creationId="{54FA9EFD-B1D3-4A4E-A913-1F199708F955}"/>
          </ac:picMkLst>
        </pc:picChg>
        <pc:picChg chg="add del mod">
          <ac:chgData name="Robert Thornton" userId="9f1969b453f71bbb" providerId="LiveId" clId="{C189C7C9-4DA7-464E-B729-6709F1C6E6B2}" dt="2019-05-05T01:41:00.029" v="816" actId="478"/>
          <ac:picMkLst>
            <pc:docMk/>
            <pc:sldMk cId="2929077053" sldId="339"/>
            <ac:picMk id="8" creationId="{41C15A33-C605-4EDE-9A67-4BA01B28B70B}"/>
          </ac:picMkLst>
        </pc:picChg>
        <pc:picChg chg="add mod">
          <ac:chgData name="Robert Thornton" userId="9f1969b453f71bbb" providerId="LiveId" clId="{C189C7C9-4DA7-464E-B729-6709F1C6E6B2}" dt="2019-05-05T01:42:27.392" v="828" actId="1076"/>
          <ac:picMkLst>
            <pc:docMk/>
            <pc:sldMk cId="2929077053" sldId="339"/>
            <ac:picMk id="1026" creationId="{B0D5DAFC-2194-4885-9544-71C72B7A17F4}"/>
          </ac:picMkLst>
        </pc:picChg>
      </pc:sldChg>
      <pc:sldChg chg="addSp delSp modSp add delAnim modAnim">
        <pc:chgData name="Robert Thornton" userId="9f1969b453f71bbb" providerId="LiveId" clId="{C189C7C9-4DA7-464E-B729-6709F1C6E6B2}" dt="2019-05-05T01:51:18.061" v="1025"/>
        <pc:sldMkLst>
          <pc:docMk/>
          <pc:sldMk cId="2163563657" sldId="340"/>
        </pc:sldMkLst>
        <pc:spChg chg="mod">
          <ac:chgData name="Robert Thornton" userId="9f1969b453f71bbb" providerId="LiveId" clId="{C189C7C9-4DA7-464E-B729-6709F1C6E6B2}" dt="2019-05-05T01:49:15.260" v="965"/>
          <ac:spMkLst>
            <pc:docMk/>
            <pc:sldMk cId="2163563657" sldId="340"/>
            <ac:spMk id="2" creationId="{A8C95632-FC1E-490E-897A-57E7EF6F4E78}"/>
          </ac:spMkLst>
        </pc:spChg>
        <pc:spChg chg="mod">
          <ac:chgData name="Robert Thornton" userId="9f1969b453f71bbb" providerId="LiveId" clId="{C189C7C9-4DA7-464E-B729-6709F1C6E6B2}" dt="2019-05-05T01:51:18.061" v="1025"/>
          <ac:spMkLst>
            <pc:docMk/>
            <pc:sldMk cId="2163563657" sldId="340"/>
            <ac:spMk id="4" creationId="{9324C0B8-B923-401F-BE86-E1F72DA3FBCD}"/>
          </ac:spMkLst>
        </pc:spChg>
        <pc:spChg chg="mod">
          <ac:chgData name="Robert Thornton" userId="9f1969b453f71bbb" providerId="LiveId" clId="{C189C7C9-4DA7-464E-B729-6709F1C6E6B2}" dt="2019-05-05T01:48:28.258" v="959" actId="1076"/>
          <ac:spMkLst>
            <pc:docMk/>
            <pc:sldMk cId="2163563657" sldId="340"/>
            <ac:spMk id="6" creationId="{875FA5DB-CA97-428B-BDF0-098DAB9857B7}"/>
          </ac:spMkLst>
        </pc:spChg>
        <pc:spChg chg="mod">
          <ac:chgData name="Robert Thornton" userId="9f1969b453f71bbb" providerId="LiveId" clId="{C189C7C9-4DA7-464E-B729-6709F1C6E6B2}" dt="2019-05-05T01:47:48.116" v="953" actId="14100"/>
          <ac:spMkLst>
            <pc:docMk/>
            <pc:sldMk cId="2163563657" sldId="340"/>
            <ac:spMk id="13" creationId="{E7C750C0-1812-4958-B4B6-2FF0B4BA06AA}"/>
          </ac:spMkLst>
        </pc:spChg>
        <pc:picChg chg="add mod modCrop">
          <ac:chgData name="Robert Thornton" userId="9f1969b453f71bbb" providerId="LiveId" clId="{C189C7C9-4DA7-464E-B729-6709F1C6E6B2}" dt="2019-05-05T01:48:31.452" v="960" actId="1076"/>
          <ac:picMkLst>
            <pc:docMk/>
            <pc:sldMk cId="2163563657" sldId="340"/>
            <ac:picMk id="3" creationId="{E4FAB667-86DC-4AF0-BD96-424766361B1A}"/>
          </ac:picMkLst>
        </pc:picChg>
        <pc:picChg chg="del">
          <ac:chgData name="Robert Thornton" userId="9f1969b453f71bbb" providerId="LiveId" clId="{C189C7C9-4DA7-464E-B729-6709F1C6E6B2}" dt="2019-05-05T01:46:45.615" v="929" actId="478"/>
          <ac:picMkLst>
            <pc:docMk/>
            <pc:sldMk cId="2163563657" sldId="340"/>
            <ac:picMk id="1026" creationId="{B0D5DAFC-2194-4885-9544-71C72B7A17F4}"/>
          </ac:picMkLst>
        </pc:picChg>
      </pc:sldChg>
      <pc:sldChg chg="delSp modSp add delAnim modAnim">
        <pc:chgData name="Robert Thornton" userId="9f1969b453f71bbb" providerId="LiveId" clId="{C189C7C9-4DA7-464E-B729-6709F1C6E6B2}" dt="2019-05-05T01:56:12.819" v="1152" actId="6549"/>
        <pc:sldMkLst>
          <pc:docMk/>
          <pc:sldMk cId="1597324160" sldId="341"/>
        </pc:sldMkLst>
        <pc:spChg chg="mod">
          <ac:chgData name="Robert Thornton" userId="9f1969b453f71bbb" providerId="LiveId" clId="{C189C7C9-4DA7-464E-B729-6709F1C6E6B2}" dt="2019-05-05T01:55:35.374" v="1121" actId="20577"/>
          <ac:spMkLst>
            <pc:docMk/>
            <pc:sldMk cId="1597324160" sldId="341"/>
            <ac:spMk id="4" creationId="{9324C0B8-B923-401F-BE86-E1F72DA3FBCD}"/>
          </ac:spMkLst>
        </pc:spChg>
        <pc:spChg chg="del">
          <ac:chgData name="Robert Thornton" userId="9f1969b453f71bbb" providerId="LiveId" clId="{C189C7C9-4DA7-464E-B729-6709F1C6E6B2}" dt="2019-05-05T01:52:58.973" v="1065" actId="478"/>
          <ac:spMkLst>
            <pc:docMk/>
            <pc:sldMk cId="1597324160" sldId="341"/>
            <ac:spMk id="6" creationId="{875FA5DB-CA97-428B-BDF0-098DAB9857B7}"/>
          </ac:spMkLst>
        </pc:spChg>
        <pc:spChg chg="mod">
          <ac:chgData name="Robert Thornton" userId="9f1969b453f71bbb" providerId="LiveId" clId="{C189C7C9-4DA7-464E-B729-6709F1C6E6B2}" dt="2019-05-05T01:56:12.819" v="1152" actId="6549"/>
          <ac:spMkLst>
            <pc:docMk/>
            <pc:sldMk cId="1597324160" sldId="341"/>
            <ac:spMk id="13" creationId="{E7C750C0-1812-4958-B4B6-2FF0B4BA06AA}"/>
          </ac:spMkLst>
        </pc:spChg>
        <pc:picChg chg="del">
          <ac:chgData name="Robert Thornton" userId="9f1969b453f71bbb" providerId="LiveId" clId="{C189C7C9-4DA7-464E-B729-6709F1C6E6B2}" dt="2019-05-05T01:52:55.808" v="1064" actId="478"/>
          <ac:picMkLst>
            <pc:docMk/>
            <pc:sldMk cId="1597324160" sldId="341"/>
            <ac:picMk id="3" creationId="{E4FAB667-86DC-4AF0-BD96-424766361B1A}"/>
          </ac:picMkLst>
        </pc:picChg>
      </pc:sldChg>
      <pc:sldChg chg="addSp delSp modSp add">
        <pc:chgData name="Robert Thornton" userId="9f1969b453f71bbb" providerId="LiveId" clId="{C189C7C9-4DA7-464E-B729-6709F1C6E6B2}" dt="2019-05-05T02:00:01.510" v="1327" actId="20577"/>
        <pc:sldMkLst>
          <pc:docMk/>
          <pc:sldMk cId="1352755209" sldId="342"/>
        </pc:sldMkLst>
        <pc:spChg chg="add del mod">
          <ac:chgData name="Robert Thornton" userId="9f1969b453f71bbb" providerId="LiveId" clId="{C189C7C9-4DA7-464E-B729-6709F1C6E6B2}" dt="2019-05-05T01:58:54.749" v="1312" actId="478"/>
          <ac:spMkLst>
            <pc:docMk/>
            <pc:sldMk cId="1352755209" sldId="342"/>
            <ac:spMk id="4" creationId="{9324C0B8-B923-401F-BE86-E1F72DA3FBCD}"/>
          </ac:spMkLst>
        </pc:spChg>
        <pc:spChg chg="mod">
          <ac:chgData name="Robert Thornton" userId="9f1969b453f71bbb" providerId="LiveId" clId="{C189C7C9-4DA7-464E-B729-6709F1C6E6B2}" dt="2019-05-05T02:00:01.510" v="1327" actId="20577"/>
          <ac:spMkLst>
            <pc:docMk/>
            <pc:sldMk cId="1352755209" sldId="342"/>
            <ac:spMk id="13" creationId="{E7C750C0-1812-4958-B4B6-2FF0B4BA06AA}"/>
          </ac:spMkLst>
        </pc:spChg>
        <pc:picChg chg="add mod">
          <ac:chgData name="Robert Thornton" userId="9f1969b453f71bbb" providerId="LiveId" clId="{C189C7C9-4DA7-464E-B729-6709F1C6E6B2}" dt="2019-05-05T01:59:23.778" v="1319" actId="1076"/>
          <ac:picMkLst>
            <pc:docMk/>
            <pc:sldMk cId="1352755209" sldId="342"/>
            <ac:picMk id="5" creationId="{545642FB-A48B-4AF9-A647-33AAE42404FF}"/>
          </ac:picMkLst>
        </pc:picChg>
      </pc:sldChg>
      <pc:sldChg chg="modSp add modTransition">
        <pc:chgData name="Robert Thornton" userId="9f1969b453f71bbb" providerId="LiveId" clId="{C189C7C9-4DA7-464E-B729-6709F1C6E6B2}" dt="2019-05-05T02:13:41.807" v="1416" actId="20577"/>
        <pc:sldMkLst>
          <pc:docMk/>
          <pc:sldMk cId="3794025904" sldId="343"/>
        </pc:sldMkLst>
        <pc:spChg chg="mod">
          <ac:chgData name="Robert Thornton" userId="9f1969b453f71bbb" providerId="LiveId" clId="{C189C7C9-4DA7-464E-B729-6709F1C6E6B2}" dt="2019-05-05T02:13:31.786" v="1414" actId="20577"/>
          <ac:spMkLst>
            <pc:docMk/>
            <pc:sldMk cId="3794025904" sldId="343"/>
            <ac:spMk id="4" creationId="{9324C0B8-B923-401F-BE86-E1F72DA3FBCD}"/>
          </ac:spMkLst>
        </pc:spChg>
        <pc:spChg chg="mod">
          <ac:chgData name="Robert Thornton" userId="9f1969b453f71bbb" providerId="LiveId" clId="{C189C7C9-4DA7-464E-B729-6709F1C6E6B2}" dt="2019-05-05T02:13:41.807" v="1416" actId="20577"/>
          <ac:spMkLst>
            <pc:docMk/>
            <pc:sldMk cId="3794025904" sldId="343"/>
            <ac:spMk id="13" creationId="{E7C750C0-1812-4958-B4B6-2FF0B4BA06AA}"/>
          </ac:spMkLst>
        </pc:spChg>
      </pc:sldChg>
      <pc:sldChg chg="modSp add modAnim">
        <pc:chgData name="Robert Thornton" userId="9f1969b453f71bbb" providerId="LiveId" clId="{C189C7C9-4DA7-464E-B729-6709F1C6E6B2}" dt="2019-05-05T02:26:36.674" v="1858" actId="14100"/>
        <pc:sldMkLst>
          <pc:docMk/>
          <pc:sldMk cId="1395653452" sldId="344"/>
        </pc:sldMkLst>
        <pc:spChg chg="mod">
          <ac:chgData name="Robert Thornton" userId="9f1969b453f71bbb" providerId="LiveId" clId="{C189C7C9-4DA7-464E-B729-6709F1C6E6B2}" dt="2019-05-05T02:23:58.589" v="1817" actId="1076"/>
          <ac:spMkLst>
            <pc:docMk/>
            <pc:sldMk cId="1395653452" sldId="344"/>
            <ac:spMk id="4" creationId="{9324C0B8-B923-401F-BE86-E1F72DA3FBCD}"/>
          </ac:spMkLst>
        </pc:spChg>
        <pc:spChg chg="mod">
          <ac:chgData name="Robert Thornton" userId="9f1969b453f71bbb" providerId="LiveId" clId="{C189C7C9-4DA7-464E-B729-6709F1C6E6B2}" dt="2019-05-05T02:26:36.674" v="1858" actId="14100"/>
          <ac:spMkLst>
            <pc:docMk/>
            <pc:sldMk cId="1395653452" sldId="344"/>
            <ac:spMk id="13" creationId="{E7C750C0-1812-4958-B4B6-2FF0B4BA06AA}"/>
          </ac:spMkLst>
        </pc:spChg>
      </pc:sldChg>
      <pc:sldChg chg="addSp modSp add modAnim">
        <pc:chgData name="Robert Thornton" userId="9f1969b453f71bbb" providerId="LiveId" clId="{C189C7C9-4DA7-464E-B729-6709F1C6E6B2}" dt="2019-05-05T02:40:09.206" v="2303" actId="1076"/>
        <pc:sldMkLst>
          <pc:docMk/>
          <pc:sldMk cId="3962808769" sldId="345"/>
        </pc:sldMkLst>
        <pc:spChg chg="add mod">
          <ac:chgData name="Robert Thornton" userId="9f1969b453f71bbb" providerId="LiveId" clId="{C189C7C9-4DA7-464E-B729-6709F1C6E6B2}" dt="2019-05-05T02:40:09.206" v="2303" actId="1076"/>
          <ac:spMkLst>
            <pc:docMk/>
            <pc:sldMk cId="3962808769" sldId="345"/>
            <ac:spMk id="3" creationId="{9FF47CC3-3FB3-4130-8202-0BBA6C82A523}"/>
          </ac:spMkLst>
        </pc:spChg>
        <pc:spChg chg="mod">
          <ac:chgData name="Robert Thornton" userId="9f1969b453f71bbb" providerId="LiveId" clId="{C189C7C9-4DA7-464E-B729-6709F1C6E6B2}" dt="2019-05-05T02:37:45.223" v="2295" actId="14100"/>
          <ac:spMkLst>
            <pc:docMk/>
            <pc:sldMk cId="3962808769" sldId="345"/>
            <ac:spMk id="4" creationId="{9324C0B8-B923-401F-BE86-E1F72DA3FBCD}"/>
          </ac:spMkLst>
        </pc:spChg>
        <pc:spChg chg="mod">
          <ac:chgData name="Robert Thornton" userId="9f1969b453f71bbb" providerId="LiveId" clId="{C189C7C9-4DA7-464E-B729-6709F1C6E6B2}" dt="2019-05-05T02:35:21.090" v="2221" actId="20577"/>
          <ac:spMkLst>
            <pc:docMk/>
            <pc:sldMk cId="3962808769" sldId="345"/>
            <ac:spMk id="13" creationId="{E7C750C0-1812-4958-B4B6-2FF0B4BA06AA}"/>
          </ac:spMkLst>
        </pc:spChg>
      </pc:sldChg>
      <pc:sldChg chg="delSp modSp add modAnim">
        <pc:chgData name="Robert Thornton" userId="9f1969b453f71bbb" providerId="LiveId" clId="{C189C7C9-4DA7-464E-B729-6709F1C6E6B2}" dt="2019-05-05T02:44:34.303" v="2658" actId="20577"/>
        <pc:sldMkLst>
          <pc:docMk/>
          <pc:sldMk cId="3693749270" sldId="346"/>
        </pc:sldMkLst>
        <pc:spChg chg="del mod">
          <ac:chgData name="Robert Thornton" userId="9f1969b453f71bbb" providerId="LiveId" clId="{C189C7C9-4DA7-464E-B729-6709F1C6E6B2}" dt="2019-05-05T02:35:44.857" v="2224" actId="478"/>
          <ac:spMkLst>
            <pc:docMk/>
            <pc:sldMk cId="3693749270" sldId="346"/>
            <ac:spMk id="4" creationId="{9324C0B8-B923-401F-BE86-E1F72DA3FBCD}"/>
          </ac:spMkLst>
        </pc:spChg>
        <pc:spChg chg="mod">
          <ac:chgData name="Robert Thornton" userId="9f1969b453f71bbb" providerId="LiveId" clId="{C189C7C9-4DA7-464E-B729-6709F1C6E6B2}" dt="2019-05-05T02:44:34.303" v="2658" actId="20577"/>
          <ac:spMkLst>
            <pc:docMk/>
            <pc:sldMk cId="3693749270" sldId="346"/>
            <ac:spMk id="13" creationId="{E7C750C0-1812-4958-B4B6-2FF0B4BA06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F914-D082-43E4-B418-0BAEDA933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FBBAF-39F1-4CB9-B779-4EC1FF13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1D7F6-7FA7-4A25-A6C8-2EE5DD3E8118}"/>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C548493B-E0B3-4366-8EF0-F904879AC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A9F70-25C3-4814-841B-60A8B00E0078}"/>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72694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CDBD-D7A9-4FED-841F-F4BD16BAB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ECA7B-EC62-4480-B5CC-914C2CE76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02D74-8ECB-4BE0-AC73-46C17BE2C5FE}"/>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09743617-9FF9-4D6A-880F-091274CD4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C3DDA-FA77-4C49-AA18-CF5BB0834C49}"/>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16165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62A21-8AAF-4B3E-A940-CD6EC36E5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7C451-2729-48CC-A548-0CD926F43E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A898C-A7E1-44DB-AA16-0611616B62C5}"/>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95391DA0-BF66-413E-8AB8-D9B01A08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0001-79A7-4F63-8BBE-0A78D25946DE}"/>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00145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9CD4-A396-4EDD-8D4E-46D9C99AC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902D8-8BC2-4523-BE5C-02F44097E5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13B92-6EDA-4670-AE63-E61EB4AD53AB}"/>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CB6E00CA-15A9-4F69-A5F2-D2F3BE4B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A908E-79C2-4BCC-AF1D-365A0F6D69BB}"/>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160335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AB08-04E6-454F-B4FF-8C4C7E1C4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C9CB1-0B74-4B9F-8C8E-DAB73AE03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03DC1D-3445-4C4C-91F5-57E9ABFA0033}"/>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8006FEC1-5410-45B5-967F-17ABB9320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E4270-DE5E-42E5-995C-E0ABF270AEA7}"/>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7369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A02D-7441-4769-B25A-6B9D61E79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AF21D-5162-4ACB-BEED-CE2B8EC01F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5CED1-E706-47DF-99C9-04C158713D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B0DCD-0C79-43E7-953E-7730EA08574E}"/>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6" name="Footer Placeholder 5">
            <a:extLst>
              <a:ext uri="{FF2B5EF4-FFF2-40B4-BE49-F238E27FC236}">
                <a16:creationId xmlns:a16="http://schemas.microsoft.com/office/drawing/2014/main" id="{D39020FC-E574-4E25-B9CE-B1D7FE373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03D5B-FB40-4ABD-B580-29C3894FC924}"/>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91909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C192-8F56-418D-8CB2-844DB1822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0F0D97-3A0A-487C-8E98-5FE30E932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968B5C-F678-45EE-98C6-8E9A9ACAD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CB648-DFE6-4DE9-881A-51EE0C646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19B9FA-4424-4C74-AB25-E13B7C8AB7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5E177-2F09-41F4-B36E-D50D0560DCA7}"/>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8" name="Footer Placeholder 7">
            <a:extLst>
              <a:ext uri="{FF2B5EF4-FFF2-40B4-BE49-F238E27FC236}">
                <a16:creationId xmlns:a16="http://schemas.microsoft.com/office/drawing/2014/main" id="{734DBB68-2E03-4C79-B680-6D5821B998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76461-EBDF-4BF4-9921-C131413A48E5}"/>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18951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E516-FF7C-4B4D-B1F0-DDB013017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BA6A2-600C-487F-A820-25EC6DFBB768}"/>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4" name="Footer Placeholder 3">
            <a:extLst>
              <a:ext uri="{FF2B5EF4-FFF2-40B4-BE49-F238E27FC236}">
                <a16:creationId xmlns:a16="http://schemas.microsoft.com/office/drawing/2014/main" id="{06793AC8-6DDD-4859-880E-F15A344E47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291D3-3D6A-490B-90AB-60E1574FD943}"/>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22091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D07E-B0E1-4D7E-A63F-C1AA74341090}"/>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3" name="Footer Placeholder 2">
            <a:extLst>
              <a:ext uri="{FF2B5EF4-FFF2-40B4-BE49-F238E27FC236}">
                <a16:creationId xmlns:a16="http://schemas.microsoft.com/office/drawing/2014/main" id="{ABE24CF7-25FB-43CA-BF31-1BFA924951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024A3-8569-487A-9B24-564E469A771A}"/>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09342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358D-70E0-4264-8B60-602E8EB11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B865B-2686-44E0-9F96-BD7AE9556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63C423-20D0-48B9-B805-518036648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9E4C26-7F9F-44D6-AF36-F005DA094A67}"/>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6" name="Footer Placeholder 5">
            <a:extLst>
              <a:ext uri="{FF2B5EF4-FFF2-40B4-BE49-F238E27FC236}">
                <a16:creationId xmlns:a16="http://schemas.microsoft.com/office/drawing/2014/main" id="{52B663E6-500C-4895-9C76-F5DA42ACD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28C4E-C7B0-4C4C-9219-3FDB7FC0D118}"/>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4974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6B56-AA49-4861-B139-D2ADE2FF8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938D95-6BD7-4040-B263-8B1926214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99E23-C569-4E98-996A-5BDAC171C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C837CD-94CE-4B57-8D78-D868ED792AFC}"/>
              </a:ext>
            </a:extLst>
          </p:cNvPr>
          <p:cNvSpPr>
            <a:spLocks noGrp="1"/>
          </p:cNvSpPr>
          <p:nvPr>
            <p:ph type="dt" sz="half" idx="10"/>
          </p:nvPr>
        </p:nvSpPr>
        <p:spPr/>
        <p:txBody>
          <a:bodyPr/>
          <a:lstStyle/>
          <a:p>
            <a:fld id="{704B4CE1-76C8-49A3-AD5E-7279E1E998B7}" type="datetimeFigureOut">
              <a:rPr lang="en-US" smtClean="0"/>
              <a:t>5/11/2019</a:t>
            </a:fld>
            <a:endParaRPr lang="en-US"/>
          </a:p>
        </p:txBody>
      </p:sp>
      <p:sp>
        <p:nvSpPr>
          <p:cNvPr id="6" name="Footer Placeholder 5">
            <a:extLst>
              <a:ext uri="{FF2B5EF4-FFF2-40B4-BE49-F238E27FC236}">
                <a16:creationId xmlns:a16="http://schemas.microsoft.com/office/drawing/2014/main" id="{DF7BB955-1C6C-4D3D-A81E-4A49D4458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FD67E-E4EC-4445-923C-D631D35A5485}"/>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39261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70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A8762-7B1F-44DB-80AA-763822AFB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FAF74-7AF2-4664-A22E-22ED0DB16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7CB52-33E4-468A-B4A3-7ADF0C181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B4CE1-76C8-49A3-AD5E-7279E1E998B7}" type="datetimeFigureOut">
              <a:rPr lang="en-US" smtClean="0"/>
              <a:t>5/11/2019</a:t>
            </a:fld>
            <a:endParaRPr lang="en-US"/>
          </a:p>
        </p:txBody>
      </p:sp>
      <p:sp>
        <p:nvSpPr>
          <p:cNvPr id="5" name="Footer Placeholder 4">
            <a:extLst>
              <a:ext uri="{FF2B5EF4-FFF2-40B4-BE49-F238E27FC236}">
                <a16:creationId xmlns:a16="http://schemas.microsoft.com/office/drawing/2014/main" id="{09221305-4735-4B70-B1AE-DB4CA35C1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CC810-AC7C-4D3D-A68A-CEC9C37E4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7BDEE-0EB6-4ADC-AC7D-A6D8782345DE}" type="slidenum">
              <a:rPr lang="en-US" smtClean="0"/>
              <a:t>‹#›</a:t>
            </a:fld>
            <a:endParaRPr lang="en-US"/>
          </a:p>
        </p:txBody>
      </p:sp>
    </p:spTree>
    <p:extLst>
      <p:ext uri="{BB962C8B-B14F-4D97-AF65-F5344CB8AC3E}">
        <p14:creationId xmlns:p14="http://schemas.microsoft.com/office/powerpoint/2010/main" val="327220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95582A0C-564D-4D98-9C18-827AA9E45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75472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4"/>
            <a:ext cx="6528515" cy="2166261"/>
          </a:xfrm>
        </p:spPr>
        <p:txBody>
          <a:bodyPr>
            <a:normAutofit/>
          </a:bodyPr>
          <a:lstStyle/>
          <a:p>
            <a:pPr marL="0" indent="0">
              <a:spcBef>
                <a:spcPts val="0"/>
              </a:spcBef>
              <a:buNone/>
            </a:pPr>
            <a:r>
              <a:rPr lang="en-US" dirty="0">
                <a:solidFill>
                  <a:schemeClr val="bg1"/>
                </a:solidFill>
              </a:rPr>
              <a:t>How does a disciple remain in Christ?</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If he stays attached, what does it receive?</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What if he is detached?</a:t>
            </a:r>
          </a:p>
          <a:p>
            <a:pPr marL="0" indent="0">
              <a:spcBef>
                <a:spcPts val="0"/>
              </a:spcBef>
              <a:buNone/>
            </a:pPr>
            <a:endParaRPr lang="en-US"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7680659" y="1825624"/>
            <a:ext cx="3673141" cy="2419124"/>
          </a:xfrm>
          <a:prstGeom prst="rect">
            <a:avLst/>
          </a:prstGeom>
        </p:spPr>
        <p:txBody>
          <a:bodyPr wrap="square">
            <a:spAutoFit/>
          </a:bodyPr>
          <a:lstStyle/>
          <a:p>
            <a:pPr>
              <a:lnSpc>
                <a:spcPct val="90000"/>
              </a:lnSpc>
            </a:pPr>
            <a:r>
              <a:rPr lang="en-US" sz="2800" dirty="0">
                <a:solidFill>
                  <a:schemeClr val="bg1"/>
                </a:solidFill>
              </a:rPr>
              <a:t>He stays attached!</a:t>
            </a:r>
          </a:p>
          <a:p>
            <a:pPr>
              <a:lnSpc>
                <a:spcPct val="90000"/>
              </a:lnSpc>
            </a:pPr>
            <a:endParaRPr lang="en-US" sz="2800" dirty="0">
              <a:solidFill>
                <a:schemeClr val="bg1"/>
              </a:solidFill>
            </a:endParaRPr>
          </a:p>
          <a:p>
            <a:pPr>
              <a:lnSpc>
                <a:spcPct val="90000"/>
              </a:lnSpc>
            </a:pPr>
            <a:r>
              <a:rPr lang="en-US" sz="2800" dirty="0">
                <a:solidFill>
                  <a:schemeClr val="bg1"/>
                </a:solidFill>
              </a:rPr>
              <a:t>Spiritual Nutrition, Support</a:t>
            </a:r>
          </a:p>
          <a:p>
            <a:pPr>
              <a:lnSpc>
                <a:spcPct val="90000"/>
              </a:lnSpc>
            </a:pPr>
            <a:r>
              <a:rPr lang="en-US" sz="2800" dirty="0">
                <a:solidFill>
                  <a:schemeClr val="bg1"/>
                </a:solidFill>
              </a:rPr>
              <a:t>Withers, Dries up, Dies</a:t>
            </a:r>
          </a:p>
          <a:p>
            <a:pPr>
              <a:lnSpc>
                <a:spcPct val="90000"/>
              </a:lnSpc>
            </a:pPr>
            <a:endParaRPr lang="en-US" sz="2800" dirty="0">
              <a:solidFill>
                <a:schemeClr val="bg1"/>
              </a:solidFill>
            </a:endParaRPr>
          </a:p>
        </p:txBody>
      </p:sp>
      <p:sp>
        <p:nvSpPr>
          <p:cNvPr id="6" name="Rectangle 5">
            <a:extLst>
              <a:ext uri="{FF2B5EF4-FFF2-40B4-BE49-F238E27FC236}">
                <a16:creationId xmlns:a16="http://schemas.microsoft.com/office/drawing/2014/main" id="{875FA5DB-CA97-428B-BDF0-098DAB9857B7}"/>
              </a:ext>
            </a:extLst>
          </p:cNvPr>
          <p:cNvSpPr/>
          <p:nvPr/>
        </p:nvSpPr>
        <p:spPr>
          <a:xfrm>
            <a:off x="1984516" y="4670633"/>
            <a:ext cx="2533066" cy="646331"/>
          </a:xfrm>
          <a:prstGeom prst="rect">
            <a:avLst/>
          </a:prstGeom>
        </p:spPr>
        <p:txBody>
          <a:bodyPr wrap="none">
            <a:spAutoFit/>
          </a:bodyPr>
          <a:lstStyle/>
          <a:p>
            <a:r>
              <a:rPr lang="en-US" sz="3600" dirty="0">
                <a:solidFill>
                  <a:prstClr val="white"/>
                </a:solidFill>
                <a:latin typeface="Calibri Light" panose="020F0302020204030204"/>
                <a:ea typeface="+mj-ea"/>
                <a:cs typeface="+mj-cs"/>
              </a:rPr>
              <a:t>Dependence</a:t>
            </a:r>
            <a:endParaRPr lang="en-US" sz="1400" dirty="0"/>
          </a:p>
        </p:txBody>
      </p:sp>
      <p:pic>
        <p:nvPicPr>
          <p:cNvPr id="3" name="Picture 2">
            <a:extLst>
              <a:ext uri="{FF2B5EF4-FFF2-40B4-BE49-F238E27FC236}">
                <a16:creationId xmlns:a16="http://schemas.microsoft.com/office/drawing/2014/main" id="{E4FAB667-86DC-4AF0-BD96-424766361B1A}"/>
              </a:ext>
            </a:extLst>
          </p:cNvPr>
          <p:cNvPicPr>
            <a:picLocks noChangeAspect="1"/>
          </p:cNvPicPr>
          <p:nvPr/>
        </p:nvPicPr>
        <p:blipFill rotWithShape="1">
          <a:blip r:embed="rId2"/>
          <a:srcRect t="2769" b="29178"/>
          <a:stretch/>
        </p:blipFill>
        <p:spPr>
          <a:xfrm>
            <a:off x="1885218" y="3977849"/>
            <a:ext cx="7133112" cy="2730500"/>
          </a:xfrm>
          <a:prstGeom prst="rect">
            <a:avLst/>
          </a:prstGeom>
        </p:spPr>
      </p:pic>
    </p:spTree>
    <p:extLst>
      <p:ext uri="{BB962C8B-B14F-4D97-AF65-F5344CB8AC3E}">
        <p14:creationId xmlns:p14="http://schemas.microsoft.com/office/powerpoint/2010/main" val="21635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58333E-6 3.33333E-6 L 0.25 3.33333E-6 " pathEditMode="relative" rAng="0" ptsTypes="AA">
                                      <p:cBhvr>
                                        <p:cTn id="30"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825624"/>
            <a:ext cx="5170714" cy="4667251"/>
          </a:xfrm>
        </p:spPr>
        <p:txBody>
          <a:bodyPr>
            <a:normAutofit/>
          </a:bodyPr>
          <a:lstStyle/>
          <a:p>
            <a:pPr marL="0" indent="0">
              <a:spcBef>
                <a:spcPts val="0"/>
              </a:spcBef>
              <a:buNone/>
            </a:pPr>
            <a:r>
              <a:rPr lang="en-US" dirty="0">
                <a:solidFill>
                  <a:schemeClr val="bg1"/>
                </a:solidFill>
              </a:rPr>
              <a:t>How do disciples remain in Christ?</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John 8:31</a:t>
            </a:r>
          </a:p>
          <a:p>
            <a:pPr marL="0" indent="0">
              <a:spcBef>
                <a:spcPts val="0"/>
              </a:spcBef>
              <a:buNone/>
            </a:pPr>
            <a:r>
              <a:rPr lang="en-US" dirty="0">
                <a:solidFill>
                  <a:schemeClr val="bg1"/>
                </a:solidFill>
              </a:rPr>
              <a:t>1 John 2:5</a:t>
            </a:r>
          </a:p>
          <a:p>
            <a:pPr marL="0" indent="0">
              <a:spcBef>
                <a:spcPts val="0"/>
              </a:spcBef>
              <a:buNone/>
            </a:pPr>
            <a:r>
              <a:rPr lang="en-US" dirty="0">
                <a:solidFill>
                  <a:schemeClr val="bg1"/>
                </a:solidFill>
              </a:rPr>
              <a:t>1 John 3:24</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6183086" y="1825624"/>
            <a:ext cx="5170713" cy="4745915"/>
          </a:xfrm>
          <a:prstGeom prst="rect">
            <a:avLst/>
          </a:prstGeom>
        </p:spPr>
        <p:txBody>
          <a:bodyPr wrap="square">
            <a:spAutoFit/>
          </a:bodyPr>
          <a:lstStyle/>
          <a:p>
            <a:pPr>
              <a:lnSpc>
                <a:spcPct val="90000"/>
              </a:lnSpc>
            </a:pPr>
            <a:r>
              <a:rPr lang="en-US" sz="2400" dirty="0">
                <a:solidFill>
                  <a:schemeClr val="bg1"/>
                </a:solidFill>
              </a:rPr>
              <a:t>So Jesus was saying to those Jews who had believed Him, "If you continue in My word, then you are truly disciples of Mine;</a:t>
            </a:r>
          </a:p>
          <a:p>
            <a:pPr>
              <a:lnSpc>
                <a:spcPct val="90000"/>
              </a:lnSpc>
            </a:pPr>
            <a:endParaRPr lang="en-US" sz="2400" dirty="0">
              <a:solidFill>
                <a:schemeClr val="bg1"/>
              </a:solidFill>
            </a:endParaRPr>
          </a:p>
          <a:p>
            <a:pPr>
              <a:lnSpc>
                <a:spcPct val="90000"/>
              </a:lnSpc>
            </a:pPr>
            <a:r>
              <a:rPr lang="en-US" sz="2400" dirty="0">
                <a:solidFill>
                  <a:schemeClr val="bg1"/>
                </a:solidFill>
              </a:rPr>
              <a:t>…but whoever keeps His word, in him the love of God has truly been perfected. By this we know that we are in Him</a:t>
            </a:r>
          </a:p>
          <a:p>
            <a:pPr>
              <a:lnSpc>
                <a:spcPct val="90000"/>
              </a:lnSpc>
            </a:pPr>
            <a:endParaRPr lang="en-US" sz="2400" dirty="0">
              <a:solidFill>
                <a:schemeClr val="bg1"/>
              </a:solidFill>
            </a:endParaRPr>
          </a:p>
          <a:p>
            <a:pPr>
              <a:lnSpc>
                <a:spcPct val="90000"/>
              </a:lnSpc>
            </a:pPr>
            <a:r>
              <a:rPr lang="en-US" sz="2400" dirty="0">
                <a:solidFill>
                  <a:schemeClr val="bg1"/>
                </a:solidFill>
              </a:rPr>
              <a:t>The one who keeps His commandments abides in Him, and He in him. We know by this that He abides in us, by the Spirit whom He has given us.</a:t>
            </a:r>
          </a:p>
        </p:txBody>
      </p:sp>
    </p:spTree>
    <p:extLst>
      <p:ext uri="{BB962C8B-B14F-4D97-AF65-F5344CB8AC3E}">
        <p14:creationId xmlns:p14="http://schemas.microsoft.com/office/powerpoint/2010/main" val="159732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825624"/>
            <a:ext cx="5170714" cy="4667251"/>
          </a:xfrm>
        </p:spPr>
        <p:txBody>
          <a:bodyPr>
            <a:normAutofit/>
          </a:bodyPr>
          <a:lstStyle/>
          <a:p>
            <a:pPr marL="514350" indent="-514350">
              <a:spcBef>
                <a:spcPts val="0"/>
              </a:spcBef>
              <a:buAutoNum type="arabicParenR"/>
            </a:pPr>
            <a:r>
              <a:rPr lang="en-US" dirty="0">
                <a:solidFill>
                  <a:schemeClr val="bg1"/>
                </a:solidFill>
              </a:rPr>
              <a:t>We will be like Vine</a:t>
            </a:r>
          </a:p>
          <a:p>
            <a:pPr marL="514350" indent="-514350">
              <a:spcBef>
                <a:spcPts val="0"/>
              </a:spcBef>
              <a:buAutoNum type="arabicParenR"/>
            </a:pPr>
            <a:r>
              <a:rPr lang="en-US" dirty="0">
                <a:solidFill>
                  <a:schemeClr val="bg1"/>
                </a:solidFill>
              </a:rPr>
              <a:t>We will bear fruit</a:t>
            </a:r>
          </a:p>
          <a:p>
            <a:pPr marL="514350" indent="-514350">
              <a:spcBef>
                <a:spcPts val="0"/>
              </a:spcBef>
              <a:buAutoNum type="arabicParenR"/>
            </a:pPr>
            <a:r>
              <a:rPr lang="en-US" dirty="0">
                <a:solidFill>
                  <a:schemeClr val="bg1"/>
                </a:solidFill>
              </a:rPr>
              <a:t>We will be pruned</a:t>
            </a:r>
          </a:p>
          <a:p>
            <a:pPr marL="514350" indent="-514350">
              <a:spcBef>
                <a:spcPts val="0"/>
              </a:spcBef>
              <a:buAutoNum type="arabicParenR"/>
            </a:pPr>
            <a:r>
              <a:rPr lang="en-US" dirty="0">
                <a:solidFill>
                  <a:schemeClr val="bg1"/>
                </a:solidFill>
              </a:rPr>
              <a:t>We will remain connected</a:t>
            </a:r>
          </a:p>
          <a:p>
            <a:pPr marL="514350" indent="-514350">
              <a:spcBef>
                <a:spcPts val="0"/>
              </a:spcBef>
              <a:buAutoNum type="arabicParenR"/>
            </a:pPr>
            <a:r>
              <a:rPr lang="en-US" dirty="0">
                <a:solidFill>
                  <a:schemeClr val="bg1"/>
                </a:solidFill>
              </a:rPr>
              <a:t>Our prayers will be answered</a:t>
            </a:r>
          </a:p>
          <a:p>
            <a:pPr marL="514350" indent="-514350">
              <a:spcBef>
                <a:spcPts val="0"/>
              </a:spcBef>
              <a:buAutoNum type="arabicParenR"/>
            </a:pPr>
            <a:r>
              <a:rPr lang="en-US" dirty="0">
                <a:solidFill>
                  <a:schemeClr val="bg1"/>
                </a:solidFill>
              </a:rPr>
              <a:t>We will glorify God</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p:txBody>
      </p:sp>
      <p:pic>
        <p:nvPicPr>
          <p:cNvPr id="5" name="Picture 4" descr="A close up of a flower&#10;&#10;Description generated with high confidence">
            <a:extLst>
              <a:ext uri="{FF2B5EF4-FFF2-40B4-BE49-F238E27FC236}">
                <a16:creationId xmlns:a16="http://schemas.microsoft.com/office/drawing/2014/main" id="{545642FB-A48B-4AF9-A647-33AAE4240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801" y="1825624"/>
            <a:ext cx="5468998" cy="4101748"/>
          </a:xfrm>
          <a:prstGeom prst="rect">
            <a:avLst/>
          </a:prstGeom>
        </p:spPr>
      </p:pic>
    </p:spTree>
    <p:extLst>
      <p:ext uri="{BB962C8B-B14F-4D97-AF65-F5344CB8AC3E}">
        <p14:creationId xmlns:p14="http://schemas.microsoft.com/office/powerpoint/2010/main" val="135275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825624"/>
            <a:ext cx="5170714" cy="4667251"/>
          </a:xfrm>
        </p:spPr>
        <p:txBody>
          <a:bodyPr>
            <a:normAutofit/>
          </a:bodyPr>
          <a:lstStyle/>
          <a:p>
            <a:pPr marL="514350" indent="-514350">
              <a:spcBef>
                <a:spcPts val="0"/>
              </a:spcBef>
              <a:buAutoNum type="arabicParenR"/>
            </a:pPr>
            <a:r>
              <a:rPr lang="en-US" dirty="0">
                <a:solidFill>
                  <a:schemeClr val="bg1"/>
                </a:solidFill>
              </a:rPr>
              <a:t>We will be like Vine</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James 3:12</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Luke 6:40</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John 13:14-17, 1 John 2:2-3</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6183086" y="1825624"/>
            <a:ext cx="5170713" cy="3083921"/>
          </a:xfrm>
          <a:prstGeom prst="rect">
            <a:avLst/>
          </a:prstGeom>
        </p:spPr>
        <p:txBody>
          <a:bodyPr wrap="square">
            <a:spAutoFit/>
          </a:bodyPr>
          <a:lstStyle/>
          <a:p>
            <a:pPr>
              <a:lnSpc>
                <a:spcPct val="90000"/>
              </a:lnSpc>
            </a:pPr>
            <a:endParaRPr lang="en-US" sz="2400" dirty="0">
              <a:solidFill>
                <a:schemeClr val="bg1"/>
              </a:solidFill>
            </a:endParaRPr>
          </a:p>
          <a:p>
            <a:pPr>
              <a:lnSpc>
                <a:spcPct val="90000"/>
              </a:lnSpc>
            </a:pPr>
            <a:endParaRPr lang="en-US" sz="2400" dirty="0">
              <a:solidFill>
                <a:schemeClr val="bg1"/>
              </a:solidFill>
            </a:endParaRPr>
          </a:p>
          <a:p>
            <a:pPr>
              <a:lnSpc>
                <a:spcPct val="90000"/>
              </a:lnSpc>
            </a:pPr>
            <a:r>
              <a:rPr lang="en-US" sz="2400" dirty="0">
                <a:solidFill>
                  <a:schemeClr val="bg1"/>
                </a:solidFill>
              </a:rPr>
              <a:t>Can a fig tree, my brethren, produce olives, or a vine produce figs? Nor can salt water produce fresh.</a:t>
            </a:r>
          </a:p>
          <a:p>
            <a:pPr>
              <a:lnSpc>
                <a:spcPct val="90000"/>
              </a:lnSpc>
            </a:pPr>
            <a:endParaRPr lang="en-US" sz="2400" dirty="0">
              <a:solidFill>
                <a:schemeClr val="bg1"/>
              </a:solidFill>
            </a:endParaRPr>
          </a:p>
          <a:p>
            <a:pPr>
              <a:lnSpc>
                <a:spcPct val="90000"/>
              </a:lnSpc>
            </a:pPr>
            <a:r>
              <a:rPr lang="en-US" sz="2400" dirty="0">
                <a:solidFill>
                  <a:schemeClr val="bg1"/>
                </a:solidFill>
              </a:rPr>
              <a:t>A pupil is not above his teacher; but everyone, after he has been fully trained, will be like his teacher.</a:t>
            </a:r>
          </a:p>
        </p:txBody>
      </p:sp>
    </p:spTree>
    <p:extLst>
      <p:ext uri="{BB962C8B-B14F-4D97-AF65-F5344CB8AC3E}">
        <p14:creationId xmlns:p14="http://schemas.microsoft.com/office/powerpoint/2010/main" val="3794025904"/>
      </p:ext>
    </p:extLst>
  </p:cSld>
  <p:clrMapOvr>
    <a:masterClrMapping/>
  </p:clrMapOvr>
  <mc:AlternateContent xmlns:mc="http://schemas.openxmlformats.org/markup-compatibility/2006" xmlns:p14="http://schemas.microsoft.com/office/powerpoint/2010/main">
    <mc:Choice Requires="p14">
      <p:transition spd="slow" p14:dur="4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5"/>
            <a:ext cx="6120739" cy="4397046"/>
          </a:xfrm>
        </p:spPr>
        <p:txBody>
          <a:bodyPr>
            <a:normAutofit/>
          </a:bodyPr>
          <a:lstStyle/>
          <a:p>
            <a:pPr marL="514350" indent="-514350">
              <a:spcBef>
                <a:spcPts val="0"/>
              </a:spcBef>
              <a:buAutoNum type="arabicParenR"/>
            </a:pPr>
            <a:r>
              <a:rPr lang="en-US" dirty="0">
                <a:solidFill>
                  <a:schemeClr val="bg1"/>
                </a:solidFill>
              </a:rPr>
              <a:t>We will be like Vine</a:t>
            </a:r>
          </a:p>
          <a:p>
            <a:pPr marL="514350" indent="-514350">
              <a:spcBef>
                <a:spcPts val="0"/>
              </a:spcBef>
              <a:buAutoNum type="arabicParenR"/>
            </a:pPr>
            <a:r>
              <a:rPr lang="en-US" dirty="0">
                <a:solidFill>
                  <a:schemeClr val="bg1"/>
                </a:solidFill>
              </a:rPr>
              <a:t>We will bear fruit</a:t>
            </a: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Gal 5:22 		- Fruit of the Spirit</a:t>
            </a:r>
          </a:p>
          <a:p>
            <a:pPr marL="0" indent="0">
              <a:spcBef>
                <a:spcPts val="0"/>
              </a:spcBef>
              <a:buNone/>
            </a:pPr>
            <a:r>
              <a:rPr lang="en-US" dirty="0">
                <a:solidFill>
                  <a:schemeClr val="bg1"/>
                </a:solidFill>
              </a:rPr>
              <a:t>Matt 25:14-30  	- Talents</a:t>
            </a:r>
          </a:p>
          <a:p>
            <a:pPr marL="0" indent="0">
              <a:spcBef>
                <a:spcPts val="0"/>
              </a:spcBef>
              <a:buNone/>
            </a:pPr>
            <a:r>
              <a:rPr lang="en-US" dirty="0">
                <a:solidFill>
                  <a:schemeClr val="bg1"/>
                </a:solidFill>
              </a:rPr>
              <a:t>Eph 2:10, Tit 3:14	- Good Works</a:t>
            </a:r>
          </a:p>
          <a:p>
            <a:pPr marL="0" indent="0">
              <a:spcBef>
                <a:spcPts val="0"/>
              </a:spcBef>
              <a:buNone/>
            </a:pPr>
            <a:r>
              <a:rPr lang="en-US" dirty="0">
                <a:solidFill>
                  <a:schemeClr val="bg1"/>
                </a:solidFill>
              </a:rPr>
              <a:t>Rom 1:13 		- Converting the lost</a:t>
            </a:r>
          </a:p>
          <a:p>
            <a:pPr marL="0" indent="0">
              <a:spcBef>
                <a:spcPts val="0"/>
              </a:spcBef>
              <a:buNone/>
            </a:pPr>
            <a:r>
              <a:rPr lang="en-US" dirty="0">
                <a:solidFill>
                  <a:schemeClr val="bg1"/>
                </a:solidFill>
              </a:rPr>
              <a:t>Heb 13:15		- Praise to God</a:t>
            </a:r>
          </a:p>
          <a:p>
            <a:pPr marL="0" indent="0">
              <a:spcBef>
                <a:spcPts val="0"/>
              </a:spcBef>
              <a:buNone/>
            </a:pPr>
            <a:endParaRPr lang="en-US"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6958941" y="1846757"/>
            <a:ext cx="4394859" cy="3496342"/>
          </a:xfrm>
          <a:prstGeom prst="rect">
            <a:avLst/>
          </a:prstGeom>
        </p:spPr>
        <p:txBody>
          <a:bodyPr wrap="square">
            <a:spAutoFit/>
          </a:bodyPr>
          <a:lstStyle/>
          <a:p>
            <a:r>
              <a:rPr lang="en-US" sz="2800" dirty="0">
                <a:solidFill>
                  <a:schemeClr val="bg1"/>
                </a:solidFill>
              </a:rPr>
              <a:t>What is Fruit?</a:t>
            </a:r>
          </a:p>
          <a:p>
            <a:r>
              <a:rPr lang="en-US" sz="2800" dirty="0">
                <a:solidFill>
                  <a:schemeClr val="bg1"/>
                </a:solidFill>
              </a:rPr>
              <a:t>Results</a:t>
            </a:r>
          </a:p>
          <a:p>
            <a:r>
              <a:rPr lang="en-US" sz="2800" dirty="0">
                <a:solidFill>
                  <a:schemeClr val="bg1"/>
                </a:solidFill>
              </a:rPr>
              <a:t>Investment pays off</a:t>
            </a:r>
          </a:p>
          <a:p>
            <a:r>
              <a:rPr lang="en-US" sz="2800" dirty="0">
                <a:solidFill>
                  <a:schemeClr val="bg1"/>
                </a:solidFill>
              </a:rPr>
              <a:t>Fruit of your labors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pPr>
              <a:lnSpc>
                <a:spcPct val="90000"/>
              </a:lnSpc>
            </a:pPr>
            <a:endParaRPr lang="en-US" sz="2800" dirty="0">
              <a:solidFill>
                <a:schemeClr val="bg1"/>
              </a:solidFill>
            </a:endParaRPr>
          </a:p>
        </p:txBody>
      </p:sp>
    </p:spTree>
    <p:extLst>
      <p:ext uri="{BB962C8B-B14F-4D97-AF65-F5344CB8AC3E}">
        <p14:creationId xmlns:p14="http://schemas.microsoft.com/office/powerpoint/2010/main" val="1395653452"/>
      </p:ext>
    </p:extLst>
  </p:cSld>
  <p:clrMapOvr>
    <a:masterClrMapping/>
  </p:clrMapOvr>
  <mc:AlternateContent xmlns:mc="http://schemas.openxmlformats.org/markup-compatibility/2006" xmlns:p14="http://schemas.microsoft.com/office/powerpoint/2010/main">
    <mc:Choice Requires="p14">
      <p:transition spd="slow" p14:dur="4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5"/>
            <a:ext cx="5788231" cy="4325794"/>
          </a:xfrm>
        </p:spPr>
        <p:txBody>
          <a:bodyPr>
            <a:normAutofit/>
          </a:bodyPr>
          <a:lstStyle/>
          <a:p>
            <a:pPr marL="514350" indent="-514350">
              <a:spcBef>
                <a:spcPts val="0"/>
              </a:spcBef>
              <a:buAutoNum type="arabicParenR"/>
            </a:pPr>
            <a:r>
              <a:rPr lang="en-US" dirty="0">
                <a:solidFill>
                  <a:schemeClr val="bg1"/>
                </a:solidFill>
              </a:rPr>
              <a:t>We will be like Vine</a:t>
            </a:r>
          </a:p>
          <a:p>
            <a:pPr marL="514350" indent="-514350">
              <a:spcBef>
                <a:spcPts val="0"/>
              </a:spcBef>
              <a:buAutoNum type="arabicParenR"/>
            </a:pPr>
            <a:r>
              <a:rPr lang="en-US" dirty="0">
                <a:solidFill>
                  <a:schemeClr val="bg1"/>
                </a:solidFill>
              </a:rPr>
              <a:t>We will bear fruit</a:t>
            </a:r>
          </a:p>
          <a:p>
            <a:pPr marL="514350" indent="-514350">
              <a:spcBef>
                <a:spcPts val="0"/>
              </a:spcBef>
              <a:buAutoNum type="arabicParenR"/>
            </a:pPr>
            <a:r>
              <a:rPr lang="en-US" dirty="0">
                <a:solidFill>
                  <a:schemeClr val="bg1"/>
                </a:solidFill>
              </a:rPr>
              <a:t>We will be pruned</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Examples of Pruning in the Scriptures?</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Peter – Walking on water, Rooster</a:t>
            </a:r>
          </a:p>
          <a:p>
            <a:pPr marL="0" indent="0">
              <a:spcBef>
                <a:spcPts val="0"/>
              </a:spcBef>
              <a:buNone/>
            </a:pPr>
            <a:r>
              <a:rPr lang="en-US" dirty="0">
                <a:solidFill>
                  <a:schemeClr val="bg1"/>
                </a:solidFill>
              </a:rPr>
              <a:t>Paul – Trials</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Discipline – Heb 12:10-11</a:t>
            </a:r>
          </a:p>
          <a:p>
            <a:pPr marL="0" indent="0">
              <a:spcBef>
                <a:spcPts val="0"/>
              </a:spcBef>
              <a:buNone/>
            </a:pPr>
            <a:r>
              <a:rPr lang="en-US" dirty="0">
                <a:solidFill>
                  <a:schemeClr val="bg1"/>
                </a:solidFill>
              </a:rPr>
              <a:t>Trials – James 1:2-4, Rom 5:3-4</a:t>
            </a:r>
          </a:p>
        </p:txBody>
      </p:sp>
      <p:sp>
        <p:nvSpPr>
          <p:cNvPr id="4" name="Rectangle 3">
            <a:extLst>
              <a:ext uri="{FF2B5EF4-FFF2-40B4-BE49-F238E27FC236}">
                <a16:creationId xmlns:a16="http://schemas.microsoft.com/office/drawing/2014/main" id="{9324C0B8-B923-401F-BE86-E1F72DA3FBCD}"/>
              </a:ext>
            </a:extLst>
          </p:cNvPr>
          <p:cNvSpPr/>
          <p:nvPr/>
        </p:nvSpPr>
        <p:spPr>
          <a:xfrm>
            <a:off x="6507678" y="1825625"/>
            <a:ext cx="4738254" cy="2031325"/>
          </a:xfrm>
          <a:prstGeom prst="rect">
            <a:avLst/>
          </a:prstGeom>
        </p:spPr>
        <p:txBody>
          <a:bodyPr wrap="square">
            <a:spAutoFit/>
          </a:bodyPr>
          <a:lstStyle/>
          <a:p>
            <a:pPr>
              <a:lnSpc>
                <a:spcPct val="90000"/>
              </a:lnSpc>
            </a:pPr>
            <a:r>
              <a:rPr lang="en-US" sz="2800" dirty="0">
                <a:solidFill>
                  <a:schemeClr val="bg1"/>
                </a:solidFill>
              </a:rPr>
              <a:t>         Abiding in the Vine </a:t>
            </a:r>
          </a:p>
          <a:p>
            <a:pPr>
              <a:lnSpc>
                <a:spcPct val="90000"/>
              </a:lnSpc>
            </a:pPr>
            <a:r>
              <a:rPr lang="en-US" sz="2800" dirty="0">
                <a:solidFill>
                  <a:schemeClr val="bg1"/>
                </a:solidFill>
              </a:rPr>
              <a:t>      </a:t>
            </a:r>
            <a:r>
              <a:rPr lang="en-US" sz="2800" u="sng" dirty="0">
                <a:solidFill>
                  <a:schemeClr val="bg1"/>
                </a:solidFill>
              </a:rPr>
              <a:t>+            Bearing Fruit       </a:t>
            </a:r>
          </a:p>
          <a:p>
            <a:pPr>
              <a:lnSpc>
                <a:spcPct val="90000"/>
              </a:lnSpc>
            </a:pPr>
            <a:r>
              <a:rPr lang="en-US" sz="2800" dirty="0">
                <a:solidFill>
                  <a:schemeClr val="bg1"/>
                </a:solidFill>
              </a:rPr>
              <a:t>                             Pruning</a:t>
            </a:r>
          </a:p>
          <a:p>
            <a:pPr>
              <a:lnSpc>
                <a:spcPct val="90000"/>
              </a:lnSpc>
            </a:pPr>
            <a:endParaRPr lang="en-US" sz="2800" dirty="0">
              <a:solidFill>
                <a:schemeClr val="bg1"/>
              </a:solidFill>
            </a:endParaRPr>
          </a:p>
          <a:p>
            <a:pPr>
              <a:lnSpc>
                <a:spcPct val="90000"/>
              </a:lnSpc>
            </a:pPr>
            <a:r>
              <a:rPr lang="en-US" sz="2800" dirty="0">
                <a:solidFill>
                  <a:schemeClr val="bg1"/>
                </a:solidFill>
              </a:rPr>
              <a:t>          Bearing more Fruit</a:t>
            </a:r>
          </a:p>
        </p:txBody>
      </p:sp>
      <p:sp>
        <p:nvSpPr>
          <p:cNvPr id="3" name="Rectangle 2">
            <a:extLst>
              <a:ext uri="{FF2B5EF4-FFF2-40B4-BE49-F238E27FC236}">
                <a16:creationId xmlns:a16="http://schemas.microsoft.com/office/drawing/2014/main" id="{9FF47CC3-3FB3-4130-8202-0BBA6C82A523}"/>
              </a:ext>
            </a:extLst>
          </p:cNvPr>
          <p:cNvSpPr/>
          <p:nvPr/>
        </p:nvSpPr>
        <p:spPr>
          <a:xfrm>
            <a:off x="6416634" y="5343099"/>
            <a:ext cx="5391219" cy="523220"/>
          </a:xfrm>
          <a:prstGeom prst="rect">
            <a:avLst/>
          </a:prstGeom>
        </p:spPr>
        <p:txBody>
          <a:bodyPr wrap="none">
            <a:spAutoFit/>
          </a:bodyPr>
          <a:lstStyle/>
          <a:p>
            <a:r>
              <a:rPr lang="en-US" sz="2800" dirty="0">
                <a:solidFill>
                  <a:schemeClr val="bg1"/>
                </a:solidFill>
              </a:rPr>
              <a:t>All the while depending on the Vine</a:t>
            </a:r>
          </a:p>
        </p:txBody>
      </p:sp>
    </p:spTree>
    <p:extLst>
      <p:ext uri="{BB962C8B-B14F-4D97-AF65-F5344CB8AC3E}">
        <p14:creationId xmlns:p14="http://schemas.microsoft.com/office/powerpoint/2010/main" val="3962808769"/>
      </p:ext>
    </p:extLst>
  </p:cSld>
  <p:clrMapOvr>
    <a:masterClrMapping/>
  </p:clrMapOvr>
  <mc:AlternateContent xmlns:mc="http://schemas.openxmlformats.org/markup-compatibility/2006" xmlns:p14="http://schemas.microsoft.com/office/powerpoint/2010/main">
    <mc:Choice Requires="p14">
      <p:transition spd="slow" p14:dur="4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5"/>
            <a:ext cx="9980221" cy="4325794"/>
          </a:xfrm>
        </p:spPr>
        <p:txBody>
          <a:bodyPr>
            <a:normAutofit/>
          </a:bodyPr>
          <a:lstStyle/>
          <a:p>
            <a:pPr marL="0" indent="0">
              <a:spcBef>
                <a:spcPts val="0"/>
              </a:spcBef>
              <a:buNone/>
            </a:pPr>
            <a:r>
              <a:rPr lang="en-US" dirty="0">
                <a:solidFill>
                  <a:schemeClr val="bg1"/>
                </a:solidFill>
              </a:rPr>
              <a:t>Are you Abiding, Remaining, Staying in Him or are you just visiting here and there?</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How will you be more like the Vine?  Got to know the Vine first.</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How much time will you spend in His word, meditating on His word?</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Do you depend on Christ in the pruning? Are you letting the pruning make you grow?</a:t>
            </a:r>
          </a:p>
        </p:txBody>
      </p:sp>
    </p:spTree>
    <p:extLst>
      <p:ext uri="{BB962C8B-B14F-4D97-AF65-F5344CB8AC3E}">
        <p14:creationId xmlns:p14="http://schemas.microsoft.com/office/powerpoint/2010/main" val="3693749270"/>
      </p:ext>
    </p:extLst>
  </p:cSld>
  <p:clrMapOvr>
    <a:masterClrMapping/>
  </p:clrMapOvr>
  <mc:AlternateContent xmlns:mc="http://schemas.openxmlformats.org/markup-compatibility/2006" xmlns:p14="http://schemas.microsoft.com/office/powerpoint/2010/main">
    <mc:Choice Requires="p14">
      <p:transition spd="slow" p14:dur="4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43293"/>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title"/>
          </p:nvPr>
        </p:nvSpPr>
        <p:spPr/>
        <p:txBody>
          <a:bodyPr>
            <a:normAutofit/>
          </a:bodyPr>
          <a:lstStyle/>
          <a:p>
            <a:r>
              <a:rPr lang="en-US" sz="3600" dirty="0">
                <a:solidFill>
                  <a:schemeClr val="bg1"/>
                </a:solidFill>
                <a:latin typeface="Khmer UI" pitchFamily="34" charset="0"/>
                <a:cs typeface="Khmer UI" pitchFamily="34" charset="0"/>
              </a:rPr>
              <a:t>THE DISCIPLES RELATIONSHIP:</a:t>
            </a:r>
          </a:p>
        </p:txBody>
      </p:sp>
      <p:sp>
        <p:nvSpPr>
          <p:cNvPr id="3" name="Subtitle 2">
            <a:extLst>
              <a:ext uri="{FF2B5EF4-FFF2-40B4-BE49-F238E27FC236}">
                <a16:creationId xmlns:a16="http://schemas.microsoft.com/office/drawing/2014/main" id="{7C421AC8-238B-46E7-AFAE-0AF38595F50A}"/>
              </a:ext>
            </a:extLst>
          </p:cNvPr>
          <p:cNvSpPr>
            <a:spLocks noGrp="1"/>
          </p:cNvSpPr>
          <p:nvPr>
            <p:ph idx="1"/>
          </p:nvPr>
        </p:nvSpPr>
        <p:spPr>
          <a:xfrm>
            <a:off x="838200" y="1690688"/>
            <a:ext cx="11001499" cy="4351338"/>
          </a:xfrm>
        </p:spPr>
        <p:txBody>
          <a:bodyPr numCol="2">
            <a:normAutofit lnSpcReduction="10000"/>
          </a:bodyPr>
          <a:lstStyle/>
          <a:p>
            <a:r>
              <a:rPr lang="en-US" sz="3600" dirty="0">
                <a:solidFill>
                  <a:schemeClr val="bg1"/>
                </a:solidFill>
                <a:latin typeface="Khmer UI" pitchFamily="34" charset="0"/>
                <a:cs typeface="Khmer UI" pitchFamily="34" charset="0"/>
              </a:rPr>
              <a:t>TO HIMSELF</a:t>
            </a:r>
          </a:p>
          <a:p>
            <a:pPr lvl="1"/>
            <a:r>
              <a:rPr lang="en-US" sz="2800" dirty="0">
                <a:solidFill>
                  <a:schemeClr val="bg1"/>
                </a:solidFill>
                <a:latin typeface="Khmer UI" pitchFamily="34" charset="0"/>
                <a:cs typeface="Khmer UI" pitchFamily="34" charset="0"/>
              </a:rPr>
              <a:t>An Athlete</a:t>
            </a:r>
          </a:p>
          <a:p>
            <a:pPr lvl="1"/>
            <a:r>
              <a:rPr lang="en-US" sz="2800" dirty="0">
                <a:solidFill>
                  <a:schemeClr val="bg1"/>
                </a:solidFill>
                <a:latin typeface="Khmer UI" pitchFamily="34" charset="0"/>
                <a:cs typeface="Khmer UI" pitchFamily="34" charset="0"/>
              </a:rPr>
              <a:t>A Soldier</a:t>
            </a:r>
          </a:p>
          <a:p>
            <a:r>
              <a:rPr lang="en-US" sz="3600" dirty="0">
                <a:solidFill>
                  <a:schemeClr val="bg1"/>
                </a:solidFill>
                <a:latin typeface="Khmer UI" pitchFamily="34" charset="0"/>
                <a:cs typeface="Khmer UI" pitchFamily="34" charset="0"/>
              </a:rPr>
              <a:t>TO HIS LORD</a:t>
            </a:r>
          </a:p>
          <a:p>
            <a:pPr lvl="1"/>
            <a:r>
              <a:rPr lang="en-US" sz="3200" dirty="0">
                <a:solidFill>
                  <a:schemeClr val="bg1"/>
                </a:solidFill>
                <a:latin typeface="Khmer UI" pitchFamily="34" charset="0"/>
                <a:cs typeface="Khmer UI" pitchFamily="34" charset="0"/>
              </a:rPr>
              <a:t>The Potter and the Clay</a:t>
            </a:r>
          </a:p>
          <a:p>
            <a:pPr lvl="1"/>
            <a:r>
              <a:rPr lang="en-US" sz="3200" dirty="0">
                <a:solidFill>
                  <a:schemeClr val="bg1"/>
                </a:solidFill>
                <a:latin typeface="Khmer UI" pitchFamily="34" charset="0"/>
                <a:cs typeface="Khmer UI" pitchFamily="34" charset="0"/>
              </a:rPr>
              <a:t>The Vine and the Branches</a:t>
            </a:r>
          </a:p>
          <a:p>
            <a:pPr lvl="1"/>
            <a:r>
              <a:rPr lang="en-US" sz="3200" b="1" dirty="0">
                <a:solidFill>
                  <a:schemeClr val="bg1"/>
                </a:solidFill>
                <a:latin typeface="Khmer UI" pitchFamily="34" charset="0"/>
                <a:cs typeface="Khmer UI" pitchFamily="34" charset="0"/>
              </a:rPr>
              <a:t>A Child of God</a:t>
            </a:r>
          </a:p>
          <a:p>
            <a:endParaRPr lang="en-US" sz="3600" dirty="0">
              <a:solidFill>
                <a:schemeClr val="bg1"/>
              </a:solidFill>
              <a:latin typeface="Khmer UI" pitchFamily="34" charset="0"/>
              <a:cs typeface="Khmer UI" pitchFamily="34" charset="0"/>
            </a:endParaRPr>
          </a:p>
          <a:p>
            <a:r>
              <a:rPr lang="en-US" sz="3600" dirty="0">
                <a:solidFill>
                  <a:schemeClr val="bg1"/>
                </a:solidFill>
                <a:latin typeface="Khmer UI" pitchFamily="34" charset="0"/>
                <a:cs typeface="Khmer UI" pitchFamily="34" charset="0"/>
              </a:rPr>
              <a:t>TO HIS BRETHREN</a:t>
            </a:r>
          </a:p>
          <a:p>
            <a:pPr lvl="1"/>
            <a:r>
              <a:rPr lang="en-US" sz="3200" dirty="0">
                <a:solidFill>
                  <a:schemeClr val="bg1"/>
                </a:solidFill>
                <a:latin typeface="Khmer UI" pitchFamily="34" charset="0"/>
                <a:cs typeface="Khmer UI" pitchFamily="34" charset="0"/>
              </a:rPr>
              <a:t>A Member of the Body</a:t>
            </a:r>
          </a:p>
          <a:p>
            <a:pPr lvl="1"/>
            <a:r>
              <a:rPr lang="en-US" sz="3200" dirty="0">
                <a:solidFill>
                  <a:schemeClr val="bg1"/>
                </a:solidFill>
                <a:latin typeface="Khmer UI" pitchFamily="34" charset="0"/>
                <a:cs typeface="Khmer UI" pitchFamily="34" charset="0"/>
              </a:rPr>
              <a:t>“My Brother’s Keeper”</a:t>
            </a:r>
          </a:p>
          <a:p>
            <a:pPr lvl="1"/>
            <a:r>
              <a:rPr lang="en-US" sz="3200" dirty="0">
                <a:solidFill>
                  <a:schemeClr val="bg1"/>
                </a:solidFill>
                <a:latin typeface="Khmer UI" pitchFamily="34" charset="0"/>
                <a:cs typeface="Khmer UI" pitchFamily="34" charset="0"/>
              </a:rPr>
              <a:t>A Servant</a:t>
            </a:r>
          </a:p>
          <a:p>
            <a:r>
              <a:rPr lang="en-US" sz="3600" dirty="0">
                <a:solidFill>
                  <a:schemeClr val="bg1"/>
                </a:solidFill>
                <a:latin typeface="Khmer UI" pitchFamily="34" charset="0"/>
                <a:cs typeface="Khmer UI" pitchFamily="34" charset="0"/>
              </a:rPr>
              <a:t>TO THE WORLD</a:t>
            </a:r>
          </a:p>
          <a:p>
            <a:pPr lvl="1"/>
            <a:r>
              <a:rPr lang="en-US" sz="3200" dirty="0">
                <a:solidFill>
                  <a:schemeClr val="bg1"/>
                </a:solidFill>
                <a:latin typeface="Khmer UI" pitchFamily="34" charset="0"/>
                <a:cs typeface="Khmer UI" pitchFamily="34" charset="0"/>
              </a:rPr>
              <a:t>Strangers &amp; Pilgrims</a:t>
            </a:r>
          </a:p>
          <a:p>
            <a:pPr lvl="1"/>
            <a:r>
              <a:rPr lang="en-US" sz="3200" dirty="0">
                <a:solidFill>
                  <a:schemeClr val="bg1"/>
                </a:solidFill>
                <a:latin typeface="Khmer UI" pitchFamily="34" charset="0"/>
                <a:cs typeface="Khmer UI" pitchFamily="34" charset="0"/>
              </a:rPr>
              <a:t>Salt &amp; Light</a:t>
            </a:r>
          </a:p>
          <a:p>
            <a:pPr lvl="1"/>
            <a:r>
              <a:rPr lang="en-US" sz="3200" dirty="0">
                <a:solidFill>
                  <a:schemeClr val="bg1"/>
                </a:solidFill>
                <a:latin typeface="Khmer UI" pitchFamily="34" charset="0"/>
                <a:cs typeface="Khmer UI" pitchFamily="34" charset="0"/>
              </a:rPr>
              <a:t>An Apologist</a:t>
            </a:r>
          </a:p>
          <a:p>
            <a:pPr lvl="1"/>
            <a:r>
              <a:rPr lang="en-US" sz="3200" dirty="0">
                <a:solidFill>
                  <a:schemeClr val="bg1"/>
                </a:solidFill>
                <a:latin typeface="Khmer UI" pitchFamily="34" charset="0"/>
                <a:cs typeface="Khmer UI" pitchFamily="34" charset="0"/>
              </a:rPr>
              <a:t>Fishers of Men</a:t>
            </a:r>
          </a:p>
        </p:txBody>
      </p:sp>
      <p:cxnSp>
        <p:nvCxnSpPr>
          <p:cNvPr id="7" name="Straight Arrow Connector 6">
            <a:extLst>
              <a:ext uri="{FF2B5EF4-FFF2-40B4-BE49-F238E27FC236}">
                <a16:creationId xmlns:a16="http://schemas.microsoft.com/office/drawing/2014/main" id="{033B7851-F7EE-4571-8BFD-C0915EB9ECFF}"/>
              </a:ext>
            </a:extLst>
          </p:cNvPr>
          <p:cNvCxnSpPr>
            <a:cxnSpLocks/>
          </p:cNvCxnSpPr>
          <p:nvPr/>
        </p:nvCxnSpPr>
        <p:spPr>
          <a:xfrm>
            <a:off x="32656" y="5058888"/>
            <a:ext cx="116378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5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43293"/>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ctrTitle"/>
          </p:nvPr>
        </p:nvSpPr>
        <p:spPr/>
        <p:txBody>
          <a:bodyPr>
            <a:normAutofit/>
          </a:bodyPr>
          <a:lstStyle/>
          <a:p>
            <a:r>
              <a:rPr lang="en-US" sz="3600" spc="300" dirty="0">
                <a:solidFill>
                  <a:schemeClr val="bg1"/>
                </a:solidFill>
                <a:latin typeface="Khmer UI" panose="020B0502040204020203" pitchFamily="34" charset="0"/>
                <a:cs typeface="Khmer UI" panose="020B0502040204020203" pitchFamily="34" charset="0"/>
              </a:rPr>
              <a:t>LESSON 6: A Child of God</a:t>
            </a:r>
            <a:br>
              <a:rPr lang="en-US" sz="3600" spc="300" dirty="0">
                <a:solidFill>
                  <a:schemeClr val="bg1"/>
                </a:solidFill>
                <a:latin typeface="Khmer UI" panose="020B0502040204020203" pitchFamily="34" charset="0"/>
                <a:cs typeface="Khmer UI" panose="020B0502040204020203" pitchFamily="34" charset="0"/>
              </a:rPr>
            </a:br>
            <a:r>
              <a:rPr lang="en-US" sz="2800" spc="300" dirty="0">
                <a:solidFill>
                  <a:schemeClr val="bg1"/>
                </a:solidFill>
                <a:latin typeface="Khmer UI" panose="020B0502040204020203" pitchFamily="34" charset="0"/>
                <a:cs typeface="Khmer UI" panose="020B0502040204020203" pitchFamily="34" charset="0"/>
              </a:rPr>
              <a:t>The Disciple’s Security</a:t>
            </a:r>
            <a:endParaRPr lang="en-US" sz="3600" spc="300" dirty="0">
              <a:solidFill>
                <a:schemeClr val="bg1"/>
              </a:solidFill>
              <a:latin typeface="Khmer UI" panose="020B0502040204020203" pitchFamily="34" charset="0"/>
              <a:cs typeface="Khmer UI" panose="020B0502040204020203" pitchFamily="34" charset="0"/>
            </a:endParaRPr>
          </a:p>
        </p:txBody>
      </p:sp>
      <p:sp>
        <p:nvSpPr>
          <p:cNvPr id="3" name="Subtitle 2">
            <a:extLst>
              <a:ext uri="{FF2B5EF4-FFF2-40B4-BE49-F238E27FC236}">
                <a16:creationId xmlns:a16="http://schemas.microsoft.com/office/drawing/2014/main" id="{7C421AC8-238B-46E7-AFAE-0AF38595F50A}"/>
              </a:ext>
            </a:extLst>
          </p:cNvPr>
          <p:cNvSpPr>
            <a:spLocks noGrp="1"/>
          </p:cNvSpPr>
          <p:nvPr>
            <p:ph type="subTitle" idx="1"/>
          </p:nvPr>
        </p:nvSpPr>
        <p:spPr>
          <a:xfrm>
            <a:off x="1433571" y="4356100"/>
            <a:ext cx="9306296" cy="1379537"/>
          </a:xfrm>
        </p:spPr>
        <p:txBody>
          <a:bodyPr/>
          <a:lstStyle/>
          <a:p>
            <a:pPr algn="l">
              <a:tabLst>
                <a:tab pos="9085263" algn="r"/>
              </a:tabLst>
            </a:pPr>
            <a:r>
              <a:rPr lang="en-US" sz="2800" i="1" dirty="0">
                <a:solidFill>
                  <a:schemeClr val="bg1"/>
                </a:solidFill>
                <a:latin typeface="Khmer UI" pitchFamily="34" charset="0"/>
                <a:cs typeface="Khmer UI" pitchFamily="34" charset="0"/>
              </a:rPr>
              <a:t>But as many as received Him, to them He gave the right to become children of God, even to those who believe in His name,  (John 1:12)</a:t>
            </a:r>
            <a:endParaRPr lang="en-US" dirty="0"/>
          </a:p>
        </p:txBody>
      </p:sp>
    </p:spTree>
    <p:extLst>
      <p:ext uri="{BB962C8B-B14F-4D97-AF65-F5344CB8AC3E}">
        <p14:creationId xmlns:p14="http://schemas.microsoft.com/office/powerpoint/2010/main" val="175461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 as a Child of God</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241478" cy="4638355"/>
          </a:xfrm>
        </p:spPr>
        <p:txBody>
          <a:bodyPr>
            <a:normAutofit/>
          </a:bodyPr>
          <a:lstStyle/>
          <a:p>
            <a:pPr marL="0" indent="0" defTabSz="463550">
              <a:spcBef>
                <a:spcPts val="0"/>
              </a:spcBef>
              <a:buNone/>
            </a:pPr>
            <a:r>
              <a:rPr lang="en-US" dirty="0">
                <a:solidFill>
                  <a:schemeClr val="bg1"/>
                </a:solidFill>
              </a:rPr>
              <a:t>Luke 11:2</a:t>
            </a:r>
          </a:p>
          <a:p>
            <a:pPr marL="0" indent="0" defTabSz="463550">
              <a:spcBef>
                <a:spcPts val="0"/>
              </a:spcBef>
              <a:buNone/>
            </a:pPr>
            <a:r>
              <a:rPr lang="en-US" dirty="0">
                <a:solidFill>
                  <a:schemeClr val="bg1"/>
                </a:solidFill>
              </a:rPr>
              <a:t>And He said to them, "When you pray, say: 'Father, hallowed be Your name. Your kingdom come.</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John 1:12-13</a:t>
            </a:r>
          </a:p>
          <a:p>
            <a:pPr marL="0" indent="0" defTabSz="463550">
              <a:spcBef>
                <a:spcPts val="0"/>
              </a:spcBef>
              <a:buNone/>
            </a:pPr>
            <a:r>
              <a:rPr lang="en-US" dirty="0">
                <a:solidFill>
                  <a:schemeClr val="bg1"/>
                </a:solidFill>
              </a:rPr>
              <a:t>(12)  But as many as received Him, to them He gave the right to become children of God, even to those who believe in His name,(13)  who were born, not of blood nor of the will of the flesh nor of the will of man, but of God.</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Rom 8:12-17, 1 John 5:10-11</a:t>
            </a:r>
          </a:p>
        </p:txBody>
      </p:sp>
    </p:spTree>
    <p:extLst>
      <p:ext uri="{BB962C8B-B14F-4D97-AF65-F5344CB8AC3E}">
        <p14:creationId xmlns:p14="http://schemas.microsoft.com/office/powerpoint/2010/main" val="18859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 as a Child of God</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241478" cy="5003480"/>
          </a:xfrm>
        </p:spPr>
        <p:txBody>
          <a:bodyPr>
            <a:normAutofit lnSpcReduction="10000"/>
          </a:bodyPr>
          <a:lstStyle/>
          <a:p>
            <a:pPr marL="0" indent="0" defTabSz="463550">
              <a:spcBef>
                <a:spcPts val="0"/>
              </a:spcBef>
              <a:buNone/>
            </a:pPr>
            <a:r>
              <a:rPr lang="en-US" dirty="0">
                <a:solidFill>
                  <a:schemeClr val="bg1"/>
                </a:solidFill>
              </a:rPr>
              <a:t>How does a child become part of a family?</a:t>
            </a:r>
          </a:p>
          <a:p>
            <a:pPr marL="0" indent="0" defTabSz="463550">
              <a:spcBef>
                <a:spcPts val="0"/>
              </a:spcBef>
              <a:buNone/>
            </a:pPr>
            <a:endParaRPr lang="en-US" dirty="0">
              <a:solidFill>
                <a:schemeClr val="bg1"/>
              </a:solidFill>
            </a:endParaRPr>
          </a:p>
          <a:p>
            <a:pPr marL="457200" lvl="1" indent="0" defTabSz="463550">
              <a:spcBef>
                <a:spcPts val="0"/>
              </a:spcBef>
              <a:buNone/>
            </a:pPr>
            <a:r>
              <a:rPr lang="en-US" sz="2800" dirty="0">
                <a:solidFill>
                  <a:schemeClr val="bg1"/>
                </a:solidFill>
              </a:rPr>
              <a:t>Born into it</a:t>
            </a:r>
          </a:p>
          <a:p>
            <a:pPr marL="457200" lvl="1" indent="0" defTabSz="463550">
              <a:spcBef>
                <a:spcPts val="0"/>
              </a:spcBef>
              <a:buNone/>
            </a:pPr>
            <a:r>
              <a:rPr lang="en-US" sz="2800" dirty="0">
                <a:solidFill>
                  <a:schemeClr val="bg1"/>
                </a:solidFill>
              </a:rPr>
              <a:t>Adopted</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Rom 8:15</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Gal 4:5</a:t>
            </a:r>
          </a:p>
          <a:p>
            <a:pPr marL="0" indent="0" defTabSz="463550">
              <a:spcBef>
                <a:spcPts val="0"/>
              </a:spcBef>
              <a:buNone/>
            </a:pPr>
            <a:r>
              <a:rPr lang="en-US" dirty="0">
                <a:solidFill>
                  <a:schemeClr val="bg1"/>
                </a:solidFill>
              </a:rPr>
              <a:t>so that He might redeem those who were under the Law, that we might receive the adoption as sons.</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Ephesians 1:5</a:t>
            </a:r>
          </a:p>
          <a:p>
            <a:pPr marL="0" indent="0" defTabSz="463550">
              <a:spcBef>
                <a:spcPts val="0"/>
              </a:spcBef>
              <a:buNone/>
            </a:pPr>
            <a:r>
              <a:rPr lang="en-US" dirty="0">
                <a:solidFill>
                  <a:schemeClr val="bg1"/>
                </a:solidFill>
              </a:rPr>
              <a:t>He predestined us to adoption as sons through Jesus Christ to Himself, according to the kind intention of His will,</a:t>
            </a:r>
          </a:p>
        </p:txBody>
      </p:sp>
    </p:spTree>
    <p:extLst>
      <p:ext uri="{BB962C8B-B14F-4D97-AF65-F5344CB8AC3E}">
        <p14:creationId xmlns:p14="http://schemas.microsoft.com/office/powerpoint/2010/main" val="15129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 as a Child of God</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241478" cy="5003480"/>
          </a:xfrm>
        </p:spPr>
        <p:txBody>
          <a:bodyPr>
            <a:normAutofit/>
          </a:bodyPr>
          <a:lstStyle/>
          <a:p>
            <a:pPr marL="0" indent="0" defTabSz="463550">
              <a:spcBef>
                <a:spcPts val="0"/>
              </a:spcBef>
              <a:buNone/>
            </a:pPr>
            <a:r>
              <a:rPr lang="en-US" dirty="0">
                <a:solidFill>
                  <a:schemeClr val="bg1"/>
                </a:solidFill>
              </a:rPr>
              <a:t>As a child of God, there are Blessings and Responsibilities.</a:t>
            </a:r>
          </a:p>
          <a:p>
            <a:pPr marL="0" indent="0" defTabSz="463550">
              <a:spcBef>
                <a:spcPts val="0"/>
              </a:spcBef>
              <a:buNone/>
            </a:pPr>
            <a:endParaRPr lang="en-US">
              <a:solidFill>
                <a:schemeClr val="bg1"/>
              </a:solidFill>
            </a:endParaRPr>
          </a:p>
          <a:p>
            <a:pPr marL="0" indent="0" defTabSz="463550">
              <a:spcBef>
                <a:spcPts val="0"/>
              </a:spcBef>
              <a:buNone/>
            </a:pPr>
            <a:endParaRPr lang="en-US" dirty="0">
              <a:solidFill>
                <a:schemeClr val="bg1"/>
              </a:solidFill>
            </a:endParaRPr>
          </a:p>
        </p:txBody>
      </p:sp>
    </p:spTree>
    <p:extLst>
      <p:ext uri="{BB962C8B-B14F-4D97-AF65-F5344CB8AC3E}">
        <p14:creationId xmlns:p14="http://schemas.microsoft.com/office/powerpoint/2010/main" val="42608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2235720"/>
            <a:ext cx="5479473" cy="3517475"/>
          </a:xfrm>
        </p:spPr>
        <p:txBody>
          <a:bodyPr>
            <a:normAutofit/>
          </a:bodyPr>
          <a:lstStyle/>
          <a:p>
            <a:pPr marL="0" indent="0">
              <a:spcBef>
                <a:spcPts val="0"/>
              </a:spcBef>
              <a:buNone/>
            </a:pPr>
            <a:r>
              <a:rPr lang="en-US" sz="3200" dirty="0">
                <a:solidFill>
                  <a:schemeClr val="bg1"/>
                </a:solidFill>
              </a:rPr>
              <a:t>John 15:1-17</a:t>
            </a:r>
          </a:p>
          <a:p>
            <a:pPr marL="0" indent="0">
              <a:spcBef>
                <a:spcPts val="0"/>
              </a:spcBef>
              <a:buNone/>
            </a:pPr>
            <a:endParaRPr lang="en-US" sz="3200" dirty="0">
              <a:solidFill>
                <a:schemeClr val="bg1"/>
              </a:solidFill>
            </a:endParaRPr>
          </a:p>
          <a:p>
            <a:pPr marL="0" indent="0">
              <a:spcBef>
                <a:spcPts val="0"/>
              </a:spcBef>
              <a:buNone/>
            </a:pPr>
            <a:r>
              <a:rPr lang="en-US" sz="3200" dirty="0">
                <a:solidFill>
                  <a:schemeClr val="bg1"/>
                </a:solidFill>
              </a:rPr>
              <a:t>Christ is the Vine</a:t>
            </a:r>
          </a:p>
          <a:p>
            <a:pPr marL="0" indent="0">
              <a:spcBef>
                <a:spcPts val="0"/>
              </a:spcBef>
              <a:buNone/>
            </a:pPr>
            <a:endParaRPr lang="en-US" sz="3200" dirty="0">
              <a:solidFill>
                <a:schemeClr val="bg1"/>
              </a:solidFill>
            </a:endParaRPr>
          </a:p>
          <a:p>
            <a:pPr marL="0" indent="0">
              <a:spcBef>
                <a:spcPts val="0"/>
              </a:spcBef>
              <a:buNone/>
            </a:pPr>
            <a:r>
              <a:rPr lang="en-US" sz="3200" dirty="0">
                <a:solidFill>
                  <a:schemeClr val="bg1"/>
                </a:solidFill>
              </a:rPr>
              <a:t>Disciples are Branches</a:t>
            </a:r>
          </a:p>
          <a:p>
            <a:pPr marL="0" indent="0">
              <a:spcBef>
                <a:spcPts val="0"/>
              </a:spcBef>
              <a:buNone/>
            </a:pPr>
            <a:endParaRPr lang="en-US" sz="3200" dirty="0">
              <a:solidFill>
                <a:schemeClr val="bg1"/>
              </a:solidFill>
            </a:endParaRPr>
          </a:p>
          <a:p>
            <a:pPr marL="0" indent="0">
              <a:spcBef>
                <a:spcPts val="0"/>
              </a:spcBef>
              <a:buNone/>
            </a:pPr>
            <a:r>
              <a:rPr lang="en-US" sz="3200" dirty="0">
                <a:solidFill>
                  <a:schemeClr val="bg1"/>
                </a:solidFill>
              </a:rPr>
              <a:t>The Father is the Vinedresser</a:t>
            </a:r>
          </a:p>
        </p:txBody>
      </p:sp>
      <p:pic>
        <p:nvPicPr>
          <p:cNvPr id="7" name="Picture 6">
            <a:extLst>
              <a:ext uri="{FF2B5EF4-FFF2-40B4-BE49-F238E27FC236}">
                <a16:creationId xmlns:a16="http://schemas.microsoft.com/office/drawing/2014/main" id="{ED56DA5D-E328-4946-8A4D-FAC647D05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0084"/>
            <a:ext cx="5471070" cy="3755052"/>
          </a:xfrm>
          <a:prstGeom prst="rect">
            <a:avLst/>
          </a:prstGeom>
        </p:spPr>
      </p:pic>
    </p:spTree>
    <p:extLst>
      <p:ext uri="{BB962C8B-B14F-4D97-AF65-F5344CB8AC3E}">
        <p14:creationId xmlns:p14="http://schemas.microsoft.com/office/powerpoint/2010/main" val="428406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4"/>
            <a:ext cx="3781301" cy="4040786"/>
          </a:xfrm>
        </p:spPr>
        <p:txBody>
          <a:bodyPr>
            <a:normAutofit/>
          </a:bodyPr>
          <a:lstStyle/>
          <a:p>
            <a:pPr marL="0" indent="0">
              <a:spcBef>
                <a:spcPts val="0"/>
              </a:spcBef>
              <a:buNone/>
            </a:pPr>
            <a:r>
              <a:rPr lang="en-US" sz="3200" dirty="0">
                <a:solidFill>
                  <a:schemeClr val="bg1"/>
                </a:solidFill>
              </a:rPr>
              <a:t>Abide</a:t>
            </a:r>
          </a:p>
          <a:p>
            <a:pPr marL="0" indent="0">
              <a:spcBef>
                <a:spcPts val="0"/>
              </a:spcBef>
              <a:buNone/>
            </a:pPr>
            <a:endParaRPr lang="en-US" sz="3200" dirty="0">
              <a:solidFill>
                <a:schemeClr val="bg1"/>
              </a:solidFill>
            </a:endParaRPr>
          </a:p>
          <a:p>
            <a:pPr marL="0" indent="0">
              <a:spcBef>
                <a:spcPts val="0"/>
              </a:spcBef>
              <a:buNone/>
            </a:pPr>
            <a:endParaRPr lang="en-US" sz="3200" dirty="0">
              <a:solidFill>
                <a:schemeClr val="bg1"/>
              </a:solidFill>
            </a:endParaRPr>
          </a:p>
          <a:p>
            <a:pPr marL="0" indent="0">
              <a:spcBef>
                <a:spcPts val="0"/>
              </a:spcBef>
              <a:buNone/>
            </a:pPr>
            <a:r>
              <a:rPr lang="en-US" sz="3200" dirty="0">
                <a:solidFill>
                  <a:schemeClr val="bg1"/>
                </a:solidFill>
              </a:rPr>
              <a:t>John 14:23</a:t>
            </a:r>
          </a:p>
          <a:p>
            <a:pPr marL="0" indent="0">
              <a:spcBef>
                <a:spcPts val="0"/>
              </a:spcBef>
              <a:buNone/>
            </a:pPr>
            <a:endParaRPr lang="en-US" sz="3200"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5162797" y="1699553"/>
            <a:ext cx="6096000" cy="3539430"/>
          </a:xfrm>
          <a:prstGeom prst="rect">
            <a:avLst/>
          </a:prstGeom>
        </p:spPr>
        <p:txBody>
          <a:bodyPr>
            <a:spAutoFit/>
          </a:bodyPr>
          <a:lstStyle/>
          <a:p>
            <a:r>
              <a:rPr lang="en-US" sz="2800" dirty="0">
                <a:solidFill>
                  <a:schemeClr val="bg1"/>
                </a:solidFill>
              </a:rPr>
              <a:t>To Stay</a:t>
            </a:r>
          </a:p>
          <a:p>
            <a:r>
              <a:rPr lang="en-US" sz="2800" dirty="0">
                <a:solidFill>
                  <a:schemeClr val="bg1"/>
                </a:solidFill>
              </a:rPr>
              <a:t>To Remain</a:t>
            </a:r>
          </a:p>
          <a:p>
            <a:endParaRPr lang="en-US" sz="2800" dirty="0">
              <a:solidFill>
                <a:schemeClr val="bg1"/>
              </a:solidFill>
            </a:endParaRPr>
          </a:p>
          <a:p>
            <a:r>
              <a:rPr lang="en-US" sz="2800" dirty="0">
                <a:solidFill>
                  <a:schemeClr val="bg1"/>
                </a:solidFill>
              </a:rPr>
              <a:t>Jesus answered and said to him, "If anyone loves Me, he will keep My word; and My Father will love him, and We will come to him and make Our </a:t>
            </a:r>
            <a:r>
              <a:rPr lang="en-US" sz="2800" u="sng" dirty="0">
                <a:solidFill>
                  <a:schemeClr val="bg1"/>
                </a:solidFill>
              </a:rPr>
              <a:t>abode </a:t>
            </a:r>
            <a:r>
              <a:rPr lang="en-US" sz="2800" dirty="0">
                <a:solidFill>
                  <a:schemeClr val="bg1"/>
                </a:solidFill>
              </a:rPr>
              <a:t>with him.</a:t>
            </a:r>
          </a:p>
        </p:txBody>
      </p:sp>
    </p:spTree>
    <p:extLst>
      <p:ext uri="{BB962C8B-B14F-4D97-AF65-F5344CB8AC3E}">
        <p14:creationId xmlns:p14="http://schemas.microsoft.com/office/powerpoint/2010/main" val="12959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Disciples Dependence</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25624"/>
            <a:ext cx="6528515" cy="4040786"/>
          </a:xfrm>
        </p:spPr>
        <p:txBody>
          <a:bodyPr>
            <a:normAutofit/>
          </a:bodyPr>
          <a:lstStyle/>
          <a:p>
            <a:pPr marL="0" indent="0">
              <a:spcBef>
                <a:spcPts val="0"/>
              </a:spcBef>
              <a:buNone/>
            </a:pPr>
            <a:r>
              <a:rPr lang="en-US" dirty="0">
                <a:solidFill>
                  <a:schemeClr val="bg1"/>
                </a:solidFill>
              </a:rPr>
              <a:t>How does the branch remain in the vine?</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If it stays attached, what does it receive?</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What if it is detached?</a:t>
            </a:r>
          </a:p>
          <a:p>
            <a:pPr marL="0" indent="0">
              <a:spcBef>
                <a:spcPts val="0"/>
              </a:spcBef>
              <a:buNone/>
            </a:pPr>
            <a:endParaRPr lang="en-US" dirty="0">
              <a:solidFill>
                <a:schemeClr val="bg1"/>
              </a:solidFill>
            </a:endParaRPr>
          </a:p>
        </p:txBody>
      </p:sp>
      <p:sp>
        <p:nvSpPr>
          <p:cNvPr id="4" name="Rectangle 3">
            <a:extLst>
              <a:ext uri="{FF2B5EF4-FFF2-40B4-BE49-F238E27FC236}">
                <a16:creationId xmlns:a16="http://schemas.microsoft.com/office/drawing/2014/main" id="{9324C0B8-B923-401F-BE86-E1F72DA3FBCD}"/>
              </a:ext>
            </a:extLst>
          </p:cNvPr>
          <p:cNvSpPr/>
          <p:nvPr/>
        </p:nvSpPr>
        <p:spPr>
          <a:xfrm>
            <a:off x="7680659" y="1825624"/>
            <a:ext cx="3673141" cy="2031325"/>
          </a:xfrm>
          <a:prstGeom prst="rect">
            <a:avLst/>
          </a:prstGeom>
        </p:spPr>
        <p:txBody>
          <a:bodyPr wrap="square">
            <a:spAutoFit/>
          </a:bodyPr>
          <a:lstStyle/>
          <a:p>
            <a:pPr>
              <a:lnSpc>
                <a:spcPct val="90000"/>
              </a:lnSpc>
            </a:pPr>
            <a:r>
              <a:rPr lang="en-US" sz="2800" dirty="0">
                <a:solidFill>
                  <a:schemeClr val="bg1"/>
                </a:solidFill>
              </a:rPr>
              <a:t>It stays attached!</a:t>
            </a:r>
          </a:p>
          <a:p>
            <a:pPr>
              <a:lnSpc>
                <a:spcPct val="90000"/>
              </a:lnSpc>
            </a:pPr>
            <a:endParaRPr lang="en-US" sz="2800" dirty="0">
              <a:solidFill>
                <a:schemeClr val="bg1"/>
              </a:solidFill>
            </a:endParaRPr>
          </a:p>
          <a:p>
            <a:pPr>
              <a:lnSpc>
                <a:spcPct val="90000"/>
              </a:lnSpc>
            </a:pPr>
            <a:r>
              <a:rPr lang="en-US" sz="2800" dirty="0">
                <a:solidFill>
                  <a:schemeClr val="bg1"/>
                </a:solidFill>
              </a:rPr>
              <a:t>Nutrition, Support</a:t>
            </a:r>
          </a:p>
          <a:p>
            <a:pPr>
              <a:lnSpc>
                <a:spcPct val="90000"/>
              </a:lnSpc>
            </a:pPr>
            <a:endParaRPr lang="en-US" sz="2800" dirty="0">
              <a:solidFill>
                <a:schemeClr val="bg1"/>
              </a:solidFill>
            </a:endParaRPr>
          </a:p>
          <a:p>
            <a:pPr>
              <a:lnSpc>
                <a:spcPct val="90000"/>
              </a:lnSpc>
            </a:pPr>
            <a:r>
              <a:rPr lang="en-US" sz="2800" dirty="0">
                <a:solidFill>
                  <a:schemeClr val="bg1"/>
                </a:solidFill>
              </a:rPr>
              <a:t>Withers, Dries up, Dies</a:t>
            </a:r>
          </a:p>
        </p:txBody>
      </p:sp>
      <p:sp>
        <p:nvSpPr>
          <p:cNvPr id="6" name="Rectangle 5">
            <a:extLst>
              <a:ext uri="{FF2B5EF4-FFF2-40B4-BE49-F238E27FC236}">
                <a16:creationId xmlns:a16="http://schemas.microsoft.com/office/drawing/2014/main" id="{875FA5DB-CA97-428B-BDF0-098DAB9857B7}"/>
              </a:ext>
            </a:extLst>
          </p:cNvPr>
          <p:cNvSpPr/>
          <p:nvPr/>
        </p:nvSpPr>
        <p:spPr>
          <a:xfrm>
            <a:off x="7399664" y="4696768"/>
            <a:ext cx="2533066" cy="646331"/>
          </a:xfrm>
          <a:prstGeom prst="rect">
            <a:avLst/>
          </a:prstGeom>
        </p:spPr>
        <p:txBody>
          <a:bodyPr wrap="none">
            <a:spAutoFit/>
          </a:bodyPr>
          <a:lstStyle/>
          <a:p>
            <a:r>
              <a:rPr lang="en-US" sz="3600" dirty="0">
                <a:solidFill>
                  <a:prstClr val="white"/>
                </a:solidFill>
                <a:latin typeface="Calibri Light" panose="020F0302020204030204"/>
                <a:ea typeface="+mj-ea"/>
                <a:cs typeface="+mj-cs"/>
              </a:rPr>
              <a:t>Dependence</a:t>
            </a:r>
            <a:endParaRPr lang="en-US" sz="1400" dirty="0"/>
          </a:p>
        </p:txBody>
      </p:sp>
      <p:pic>
        <p:nvPicPr>
          <p:cNvPr id="1026" name="Picture 2" descr="Related image">
            <a:extLst>
              <a:ext uri="{FF2B5EF4-FFF2-40B4-BE49-F238E27FC236}">
                <a16:creationId xmlns:a16="http://schemas.microsoft.com/office/drawing/2014/main" id="{B0D5DAFC-2194-4885-9544-71C72B7A1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457" y="3919542"/>
            <a:ext cx="6060374" cy="284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3.95833E-6 4.81481E-6 L -0.25 4.81481E-6 " pathEditMode="relative" rAng="0" ptsTypes="AA">
                                      <p:cBhvr>
                                        <p:cTn id="30" dur="2000" fill="hold"/>
                                        <p:tgtEl>
                                          <p:spTgt spid="10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2485</TotalTime>
  <Words>732</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Khmer UI</vt:lpstr>
      <vt:lpstr>Office Theme</vt:lpstr>
      <vt:lpstr>PowerPoint Presentation</vt:lpstr>
      <vt:lpstr>THE DISCIPLES RELATIONSHIP:</vt:lpstr>
      <vt:lpstr>LESSON 6: A Child of God The Disciple’s Security</vt:lpstr>
      <vt:lpstr>The Disciple as a Child of God</vt:lpstr>
      <vt:lpstr>The Disciple as a Child of God</vt:lpstr>
      <vt:lpstr>The Disciple as a Child of God</vt:lpstr>
      <vt:lpstr>The Disciples Dependence</vt:lpstr>
      <vt:lpstr>The Disciples Dependence</vt:lpstr>
      <vt:lpstr>The Disciples Dependence</vt:lpstr>
      <vt:lpstr>The Disciples Dependence</vt:lpstr>
      <vt:lpstr>The Disciples Dependence</vt:lpstr>
      <vt:lpstr>The Disciples Dependence</vt:lpstr>
      <vt:lpstr>The Disciples Dependence</vt:lpstr>
      <vt:lpstr>The Disciples Dependence</vt:lpstr>
      <vt:lpstr>The Disciples Dependence</vt:lpstr>
      <vt:lpstr>The Disciples Dependence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Robert</dc:creator>
  <cp:lastModifiedBy>Thornton, Robert</cp:lastModifiedBy>
  <cp:revision>63</cp:revision>
  <dcterms:created xsi:type="dcterms:W3CDTF">2019-04-01T23:59:38Z</dcterms:created>
  <dcterms:modified xsi:type="dcterms:W3CDTF">2019-05-12T02:40:03Z</dcterms:modified>
</cp:coreProperties>
</file>